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63" r:id="rId5"/>
  </p:sldMasterIdLst>
  <p:notesMasterIdLst>
    <p:notesMasterId r:id="rId8"/>
  </p:notesMasterIdLst>
  <p:handoutMasterIdLst>
    <p:handoutMasterId r:id="rId9"/>
  </p:handoutMasterIdLst>
  <p:sldIdLst>
    <p:sldId id="264" r:id="rId6"/>
    <p:sldId id="271" r:id="rId7"/>
  </p:sldIdLst>
  <p:sldSz cx="6858000" cy="9906000" type="A4"/>
  <p:notesSz cx="6858000" cy="9144000"/>
  <p:defaultTextStyle>
    <a:defPPr>
      <a:defRPr lang="sv-SE"/>
    </a:defPPr>
    <a:lvl1pPr marL="0" algn="l" defTabSz="594726" rtl="0" eaLnBrk="1" latinLnBrk="0" hangingPunct="1">
      <a:defRPr sz="2341" kern="1200">
        <a:solidFill>
          <a:schemeClr val="tx1"/>
        </a:solidFill>
        <a:latin typeface="+mn-lt"/>
        <a:ea typeface="+mn-ea"/>
        <a:cs typeface="+mn-cs"/>
      </a:defRPr>
    </a:lvl1pPr>
    <a:lvl2pPr marL="594726" algn="l" defTabSz="594726" rtl="0" eaLnBrk="1" latinLnBrk="0" hangingPunct="1">
      <a:defRPr sz="2341" kern="1200">
        <a:solidFill>
          <a:schemeClr val="tx1"/>
        </a:solidFill>
        <a:latin typeface="+mn-lt"/>
        <a:ea typeface="+mn-ea"/>
        <a:cs typeface="+mn-cs"/>
      </a:defRPr>
    </a:lvl2pPr>
    <a:lvl3pPr marL="1189452" algn="l" defTabSz="594726" rtl="0" eaLnBrk="1" latinLnBrk="0" hangingPunct="1">
      <a:defRPr sz="2341" kern="1200">
        <a:solidFill>
          <a:schemeClr val="tx1"/>
        </a:solidFill>
        <a:latin typeface="+mn-lt"/>
        <a:ea typeface="+mn-ea"/>
        <a:cs typeface="+mn-cs"/>
      </a:defRPr>
    </a:lvl3pPr>
    <a:lvl4pPr marL="1784177" algn="l" defTabSz="594726" rtl="0" eaLnBrk="1" latinLnBrk="0" hangingPunct="1">
      <a:defRPr sz="2341" kern="1200">
        <a:solidFill>
          <a:schemeClr val="tx1"/>
        </a:solidFill>
        <a:latin typeface="+mn-lt"/>
        <a:ea typeface="+mn-ea"/>
        <a:cs typeface="+mn-cs"/>
      </a:defRPr>
    </a:lvl4pPr>
    <a:lvl5pPr marL="2378903" algn="l" defTabSz="594726" rtl="0" eaLnBrk="1" latinLnBrk="0" hangingPunct="1">
      <a:defRPr sz="2341" kern="1200">
        <a:solidFill>
          <a:schemeClr val="tx1"/>
        </a:solidFill>
        <a:latin typeface="+mn-lt"/>
        <a:ea typeface="+mn-ea"/>
        <a:cs typeface="+mn-cs"/>
      </a:defRPr>
    </a:lvl5pPr>
    <a:lvl6pPr marL="2973629" algn="l" defTabSz="594726" rtl="0" eaLnBrk="1" latinLnBrk="0" hangingPunct="1">
      <a:defRPr sz="2341" kern="1200">
        <a:solidFill>
          <a:schemeClr val="tx1"/>
        </a:solidFill>
        <a:latin typeface="+mn-lt"/>
        <a:ea typeface="+mn-ea"/>
        <a:cs typeface="+mn-cs"/>
      </a:defRPr>
    </a:lvl6pPr>
    <a:lvl7pPr marL="3568355" algn="l" defTabSz="594726" rtl="0" eaLnBrk="1" latinLnBrk="0" hangingPunct="1">
      <a:defRPr sz="2341" kern="1200">
        <a:solidFill>
          <a:schemeClr val="tx1"/>
        </a:solidFill>
        <a:latin typeface="+mn-lt"/>
        <a:ea typeface="+mn-ea"/>
        <a:cs typeface="+mn-cs"/>
      </a:defRPr>
    </a:lvl7pPr>
    <a:lvl8pPr marL="4163080" algn="l" defTabSz="594726" rtl="0" eaLnBrk="1" latinLnBrk="0" hangingPunct="1">
      <a:defRPr sz="2341" kern="1200">
        <a:solidFill>
          <a:schemeClr val="tx1"/>
        </a:solidFill>
        <a:latin typeface="+mn-lt"/>
        <a:ea typeface="+mn-ea"/>
        <a:cs typeface="+mn-cs"/>
      </a:defRPr>
    </a:lvl8pPr>
    <a:lvl9pPr marL="4757806" algn="l" defTabSz="594726" rtl="0" eaLnBrk="1" latinLnBrk="0" hangingPunct="1">
      <a:defRPr sz="234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ika Engström" initials="AE" lastIdx="16" clrIdx="0">
    <p:extLst>
      <p:ext uri="{19B8F6BF-5375-455C-9EA6-DF929625EA0E}">
        <p15:presenceInfo xmlns:p15="http://schemas.microsoft.com/office/powerpoint/2012/main" userId="S::Annika.Engstrom@ju.se::12bd0ffe-02e9-420d-9d7c-55696120a42b" providerId="AD"/>
      </p:ext>
    </p:extLst>
  </p:cmAuthor>
  <p:cmAuthor id="2" name="Anette Johansson" initials="AJ" lastIdx="1" clrIdx="1">
    <p:extLst>
      <p:ext uri="{19B8F6BF-5375-455C-9EA6-DF929625EA0E}">
        <p15:presenceInfo xmlns:p15="http://schemas.microsoft.com/office/powerpoint/2012/main" userId="S::Anette.Johansson@ju.se::718456d5-ca3b-4516-a6ff-5789329a5fe4" providerId="AD"/>
      </p:ext>
    </p:extLst>
  </p:cmAuthor>
  <p:cmAuthor id="3" name="Fredrika Fröjd" initials="FF" lastIdx="1" clrIdx="2">
    <p:extLst>
      <p:ext uri="{19B8F6BF-5375-455C-9EA6-DF929625EA0E}">
        <p15:presenceInfo xmlns:p15="http://schemas.microsoft.com/office/powerpoint/2012/main" userId="S::fredrika.frojd@ju.se::b6947fed-5a6f-41f3-a71a-b661cff6526b" providerId="AD"/>
      </p:ext>
    </p:extLst>
  </p:cmAuthor>
  <p:cmAuthor id="4" name="Kristoffer Nilsson" initials="KN" lastIdx="1" clrIdx="3">
    <p:extLst>
      <p:ext uri="{19B8F6BF-5375-455C-9EA6-DF929625EA0E}">
        <p15:presenceInfo xmlns:p15="http://schemas.microsoft.com/office/powerpoint/2012/main" userId="S::Kristoffer.Nilsson@ju.se::141f0ec7-4957-4b61-812f-4b1e627d384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85858"/>
    <a:srgbClr val="FFDA7F"/>
    <a:srgbClr val="787878"/>
    <a:srgbClr val="939393"/>
    <a:srgbClr val="BBBBBB"/>
    <a:srgbClr val="799BB2"/>
    <a:srgbClr val="C692C2"/>
    <a:srgbClr val="A84D97"/>
    <a:srgbClr val="961B81"/>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85" autoAdjust="0"/>
    <p:restoredTop sz="96357" autoAdjust="0"/>
  </p:normalViewPr>
  <p:slideViewPr>
    <p:cSldViewPr snapToGrid="0" snapToObjects="1">
      <p:cViewPr varScale="1">
        <p:scale>
          <a:sx n="79" d="100"/>
          <a:sy n="79" d="100"/>
        </p:scale>
        <p:origin x="3024" y="114"/>
      </p:cViewPr>
      <p:guideLst>
        <p:guide orient="horz" pos="3120"/>
        <p:guide pos="2160"/>
      </p:guideLst>
    </p:cSldViewPr>
  </p:slideViewPr>
  <p:notesTextViewPr>
    <p:cViewPr>
      <p:scale>
        <a:sx n="100" d="100"/>
        <a:sy n="100" d="100"/>
      </p:scale>
      <p:origin x="0" y="0"/>
    </p:cViewPr>
  </p:notesTextViewPr>
  <p:notesViewPr>
    <p:cSldViewPr snapToGrid="0" snapToObjects="1">
      <p:cViewPr varScale="1">
        <p:scale>
          <a:sx n="123" d="100"/>
          <a:sy n="123" d="100"/>
        </p:scale>
        <p:origin x="497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4C01870-ED67-4B5A-B8CE-7F8C684640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a:extLst>
              <a:ext uri="{FF2B5EF4-FFF2-40B4-BE49-F238E27FC236}">
                <a16:creationId xmlns:a16="http://schemas.microsoft.com/office/drawing/2014/main" id="{0E4DB1DD-73A1-4082-A575-618C0CEBE03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2F810C4-1CC1-477B-A6F5-6178A38236D4}" type="datetimeFigureOut">
              <a:rPr lang="sv-SE" smtClean="0"/>
              <a:t>2021-06-17</a:t>
            </a:fld>
            <a:endParaRPr lang="sv-SE"/>
          </a:p>
        </p:txBody>
      </p:sp>
      <p:sp>
        <p:nvSpPr>
          <p:cNvPr id="4" name="Footer Placeholder 3">
            <a:extLst>
              <a:ext uri="{FF2B5EF4-FFF2-40B4-BE49-F238E27FC236}">
                <a16:creationId xmlns:a16="http://schemas.microsoft.com/office/drawing/2014/main" id="{84072F7C-0B98-4F61-AA60-4B75A8BABA5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Slide Number Placeholder 4">
            <a:extLst>
              <a:ext uri="{FF2B5EF4-FFF2-40B4-BE49-F238E27FC236}">
                <a16:creationId xmlns:a16="http://schemas.microsoft.com/office/drawing/2014/main" id="{B2623B12-6DF1-4B86-BFFD-90652578933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6C92178-BE8C-405A-BDDD-E4F1F46CC3B9}" type="slidenum">
              <a:rPr lang="sv-SE" smtClean="0"/>
              <a:t>‹#›</a:t>
            </a:fld>
            <a:endParaRPr lang="sv-SE"/>
          </a:p>
        </p:txBody>
      </p:sp>
    </p:spTree>
    <p:extLst>
      <p:ext uri="{BB962C8B-B14F-4D97-AF65-F5344CB8AC3E}">
        <p14:creationId xmlns:p14="http://schemas.microsoft.com/office/powerpoint/2010/main" val="9363679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14D5EB-F25B-4CD9-B071-040D57428B97}" type="datetimeFigureOut">
              <a:rPr lang="sv-SE" smtClean="0"/>
              <a:t>2021-06-17</a:t>
            </a:fld>
            <a:endParaRPr lang="sv-SE"/>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2B5F86-B050-4F5E-91F6-82CD62AD2DBB}" type="slidenum">
              <a:rPr lang="sv-SE" smtClean="0"/>
              <a:t>‹#›</a:t>
            </a:fld>
            <a:endParaRPr lang="sv-SE"/>
          </a:p>
        </p:txBody>
      </p:sp>
    </p:spTree>
    <p:extLst>
      <p:ext uri="{BB962C8B-B14F-4D97-AF65-F5344CB8AC3E}">
        <p14:creationId xmlns:p14="http://schemas.microsoft.com/office/powerpoint/2010/main" val="3575584017"/>
      </p:ext>
    </p:extLst>
  </p:cSld>
  <p:clrMap bg1="lt1" tx1="dk1" bg2="lt2" tx2="dk2" accent1="accent1" accent2="accent2" accent3="accent3" accent4="accent4" accent5="accent5" accent6="accent6" hlink="hlink" folHlink="folHlink"/>
  <p:notesStyle>
    <a:lvl1pPr marL="0" algn="l" defTabSz="1189452" rtl="0" eaLnBrk="1" latinLnBrk="0" hangingPunct="1">
      <a:defRPr sz="1561" kern="1200">
        <a:solidFill>
          <a:schemeClr val="tx1"/>
        </a:solidFill>
        <a:latin typeface="+mn-lt"/>
        <a:ea typeface="+mn-ea"/>
        <a:cs typeface="+mn-cs"/>
      </a:defRPr>
    </a:lvl1pPr>
    <a:lvl2pPr marL="594726" algn="l" defTabSz="1189452" rtl="0" eaLnBrk="1" latinLnBrk="0" hangingPunct="1">
      <a:defRPr sz="1561" kern="1200">
        <a:solidFill>
          <a:schemeClr val="tx1"/>
        </a:solidFill>
        <a:latin typeface="+mn-lt"/>
        <a:ea typeface="+mn-ea"/>
        <a:cs typeface="+mn-cs"/>
      </a:defRPr>
    </a:lvl2pPr>
    <a:lvl3pPr marL="1189452" algn="l" defTabSz="1189452" rtl="0" eaLnBrk="1" latinLnBrk="0" hangingPunct="1">
      <a:defRPr sz="1561" kern="1200">
        <a:solidFill>
          <a:schemeClr val="tx1"/>
        </a:solidFill>
        <a:latin typeface="+mn-lt"/>
        <a:ea typeface="+mn-ea"/>
        <a:cs typeface="+mn-cs"/>
      </a:defRPr>
    </a:lvl3pPr>
    <a:lvl4pPr marL="1784177" algn="l" defTabSz="1189452" rtl="0" eaLnBrk="1" latinLnBrk="0" hangingPunct="1">
      <a:defRPr sz="1561" kern="1200">
        <a:solidFill>
          <a:schemeClr val="tx1"/>
        </a:solidFill>
        <a:latin typeface="+mn-lt"/>
        <a:ea typeface="+mn-ea"/>
        <a:cs typeface="+mn-cs"/>
      </a:defRPr>
    </a:lvl4pPr>
    <a:lvl5pPr marL="2378903" algn="l" defTabSz="1189452" rtl="0" eaLnBrk="1" latinLnBrk="0" hangingPunct="1">
      <a:defRPr sz="1561" kern="1200">
        <a:solidFill>
          <a:schemeClr val="tx1"/>
        </a:solidFill>
        <a:latin typeface="+mn-lt"/>
        <a:ea typeface="+mn-ea"/>
        <a:cs typeface="+mn-cs"/>
      </a:defRPr>
    </a:lvl5pPr>
    <a:lvl6pPr marL="2973629" algn="l" defTabSz="1189452" rtl="0" eaLnBrk="1" latinLnBrk="0" hangingPunct="1">
      <a:defRPr sz="1561" kern="1200">
        <a:solidFill>
          <a:schemeClr val="tx1"/>
        </a:solidFill>
        <a:latin typeface="+mn-lt"/>
        <a:ea typeface="+mn-ea"/>
        <a:cs typeface="+mn-cs"/>
      </a:defRPr>
    </a:lvl6pPr>
    <a:lvl7pPr marL="3568355" algn="l" defTabSz="1189452" rtl="0" eaLnBrk="1" latinLnBrk="0" hangingPunct="1">
      <a:defRPr sz="1561" kern="1200">
        <a:solidFill>
          <a:schemeClr val="tx1"/>
        </a:solidFill>
        <a:latin typeface="+mn-lt"/>
        <a:ea typeface="+mn-ea"/>
        <a:cs typeface="+mn-cs"/>
      </a:defRPr>
    </a:lvl7pPr>
    <a:lvl8pPr marL="4163080" algn="l" defTabSz="1189452" rtl="0" eaLnBrk="1" latinLnBrk="0" hangingPunct="1">
      <a:defRPr sz="1561" kern="1200">
        <a:solidFill>
          <a:schemeClr val="tx1"/>
        </a:solidFill>
        <a:latin typeface="+mn-lt"/>
        <a:ea typeface="+mn-ea"/>
        <a:cs typeface="+mn-cs"/>
      </a:defRPr>
    </a:lvl8pPr>
    <a:lvl9pPr marL="4757806" algn="l" defTabSz="1189452" rtl="0" eaLnBrk="1" latinLnBrk="0" hangingPunct="1">
      <a:defRPr sz="156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5"/>
          </p:nvPr>
        </p:nvSpPr>
        <p:spPr/>
        <p:txBody>
          <a:bodyPr/>
          <a:lstStyle/>
          <a:p>
            <a:fld id="{822B5F86-B050-4F5E-91F6-82CD62AD2DBB}" type="slidenum">
              <a:rPr lang="sv-SE" smtClean="0"/>
              <a:t>1</a:t>
            </a:fld>
            <a:endParaRPr lang="sv-SE"/>
          </a:p>
        </p:txBody>
      </p:sp>
    </p:spTree>
    <p:extLst>
      <p:ext uri="{BB962C8B-B14F-4D97-AF65-F5344CB8AC3E}">
        <p14:creationId xmlns:p14="http://schemas.microsoft.com/office/powerpoint/2010/main" val="32141787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ing">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CED91649-661E-4529-9FEE-D16E699BD41C}"/>
              </a:ext>
            </a:extLst>
          </p:cNvPr>
          <p:cNvSpPr>
            <a:spLocks noGrp="1" noChangeAspect="1"/>
          </p:cNvSpPr>
          <p:nvPr>
            <p:ph sz="half" idx="15" hasCustomPrompt="1"/>
          </p:nvPr>
        </p:nvSpPr>
        <p:spPr>
          <a:xfrm>
            <a:off x="585545" y="5783905"/>
            <a:ext cx="5686910" cy="2987116"/>
          </a:xfrm>
          <a:prstGeom prst="rect">
            <a:avLst/>
          </a:prstGeom>
          <a:solidFill>
            <a:schemeClr val="bg1"/>
          </a:solidFill>
        </p:spPr>
        <p:txBody>
          <a:bodyPr/>
          <a:lstStyle>
            <a:lvl1pPr marL="0" indent="0">
              <a:buFont typeface="Arial" panose="020B0604020202020204" pitchFamily="34" charset="0"/>
              <a:buNone/>
              <a:defRPr sz="1400">
                <a:solidFill>
                  <a:srgbClr val="585858"/>
                </a:solidFill>
                <a:latin typeface="+mj-lt"/>
              </a:defRPr>
            </a:lvl1pPr>
            <a:lvl2pPr marL="818954" indent="-314982">
              <a:buFont typeface="Arial" panose="020B0604020202020204" pitchFamily="34" charset="0"/>
              <a:buChar char="-"/>
              <a:defRPr sz="1984">
                <a:solidFill>
                  <a:srgbClr val="585858"/>
                </a:solidFill>
                <a:latin typeface="+mj-lt"/>
              </a:defRPr>
            </a:lvl2pPr>
            <a:lvl3pPr>
              <a:defRPr sz="1764">
                <a:latin typeface="+mj-lt"/>
              </a:defRPr>
            </a:lvl3pPr>
            <a:lvl4pPr marL="1763900" indent="-251986">
              <a:buFont typeface="Arial" panose="020B0604020202020204" pitchFamily="34" charset="0"/>
              <a:buChar char="-"/>
              <a:defRPr sz="1543">
                <a:latin typeface="+mn-lt"/>
              </a:defRPr>
            </a:lvl4pPr>
          </a:lstStyle>
          <a:p>
            <a:r>
              <a:rPr lang="en-US" dirty="0"/>
              <a:t>Please insert illustration/picture/model</a:t>
            </a:r>
            <a:endParaRPr lang="sv-SE" dirty="0"/>
          </a:p>
        </p:txBody>
      </p:sp>
      <p:pic>
        <p:nvPicPr>
          <p:cNvPr id="2" name="Picture 1" descr="Logo, company name&#10;&#10;Description automatically generated">
            <a:extLst>
              <a:ext uri="{FF2B5EF4-FFF2-40B4-BE49-F238E27FC236}">
                <a16:creationId xmlns:a16="http://schemas.microsoft.com/office/drawing/2014/main" id="{919EA099-C256-4FBE-93AC-ECD101026227}"/>
              </a:ext>
            </a:extLst>
          </p:cNvPr>
          <p:cNvPicPr>
            <a:picLocks noChangeAspect="1"/>
          </p:cNvPicPr>
          <p:nvPr userDrawn="1"/>
        </p:nvPicPr>
        <p:blipFill>
          <a:blip r:embed="rId2"/>
          <a:stretch>
            <a:fillRect/>
          </a:stretch>
        </p:blipFill>
        <p:spPr>
          <a:xfrm>
            <a:off x="4960144" y="8788084"/>
            <a:ext cx="1913890" cy="1101599"/>
          </a:xfrm>
          <a:prstGeom prst="rect">
            <a:avLst/>
          </a:prstGeom>
        </p:spPr>
      </p:pic>
      <p:sp>
        <p:nvSpPr>
          <p:cNvPr id="8" name="Rubrik 5">
            <a:extLst>
              <a:ext uri="{FF2B5EF4-FFF2-40B4-BE49-F238E27FC236}">
                <a16:creationId xmlns:a16="http://schemas.microsoft.com/office/drawing/2014/main" id="{8CE94CA0-69A6-4A14-AC12-883E1F78A9E1}"/>
              </a:ext>
            </a:extLst>
          </p:cNvPr>
          <p:cNvSpPr>
            <a:spLocks noGrp="1"/>
          </p:cNvSpPr>
          <p:nvPr>
            <p:ph type="title" hasCustomPrompt="1"/>
          </p:nvPr>
        </p:nvSpPr>
        <p:spPr>
          <a:xfrm>
            <a:off x="769695" y="2104417"/>
            <a:ext cx="5040000" cy="323960"/>
          </a:xfrm>
          <a:prstGeom prst="rect">
            <a:avLst/>
          </a:prstGeom>
        </p:spPr>
        <p:txBody>
          <a:bodyPr/>
          <a:lstStyle>
            <a:lvl1pPr>
              <a:defRPr sz="1800" b="1" cap="all" baseline="0">
                <a:solidFill>
                  <a:schemeClr val="tx1"/>
                </a:solidFill>
                <a:latin typeface="+mj-lt"/>
              </a:defRPr>
            </a:lvl1pPr>
          </a:lstStyle>
          <a:p>
            <a:r>
              <a:rPr lang="sv-SE" dirty="0" err="1"/>
              <a:t>Name</a:t>
            </a:r>
            <a:r>
              <a:rPr lang="sv-SE" dirty="0"/>
              <a:t> </a:t>
            </a:r>
            <a:r>
              <a:rPr lang="sv-SE" dirty="0" err="1"/>
              <a:t>of</a:t>
            </a:r>
            <a:r>
              <a:rPr lang="sv-SE" dirty="0"/>
              <a:t> </a:t>
            </a:r>
            <a:r>
              <a:rPr lang="sv-SE" dirty="0" err="1"/>
              <a:t>project</a:t>
            </a:r>
            <a:endParaRPr lang="sv-SE" dirty="0"/>
          </a:p>
        </p:txBody>
      </p:sp>
      <p:sp>
        <p:nvSpPr>
          <p:cNvPr id="16" name="Platshållare för text 7">
            <a:extLst>
              <a:ext uri="{FF2B5EF4-FFF2-40B4-BE49-F238E27FC236}">
                <a16:creationId xmlns:a16="http://schemas.microsoft.com/office/drawing/2014/main" id="{5325E510-0050-4300-953B-E77692F3D582}"/>
              </a:ext>
            </a:extLst>
          </p:cNvPr>
          <p:cNvSpPr>
            <a:spLocks noGrp="1"/>
          </p:cNvSpPr>
          <p:nvPr>
            <p:ph type="body" sz="quarter" idx="11" hasCustomPrompt="1"/>
          </p:nvPr>
        </p:nvSpPr>
        <p:spPr>
          <a:xfrm>
            <a:off x="769695" y="2467121"/>
            <a:ext cx="5040000" cy="323960"/>
          </a:xfrm>
          <a:prstGeom prst="rect">
            <a:avLst/>
          </a:prstGeom>
        </p:spPr>
        <p:txBody>
          <a:bodyPr/>
          <a:lstStyle>
            <a:lvl1pPr marL="0" indent="0">
              <a:buFont typeface="Arial" panose="020B0604020202020204" pitchFamily="34" charset="0"/>
              <a:buNone/>
              <a:defRPr sz="1800" baseline="0">
                <a:solidFill>
                  <a:schemeClr val="tx1"/>
                </a:solidFill>
                <a:latin typeface="+mj-lt"/>
              </a:defRPr>
            </a:lvl1pPr>
            <a:lvl2pPr marL="818954" indent="-314982">
              <a:buFont typeface="Arial" panose="020B0604020202020204" pitchFamily="34" charset="0"/>
              <a:buChar char="-"/>
              <a:defRPr sz="1984">
                <a:solidFill>
                  <a:srgbClr val="585858"/>
                </a:solidFill>
                <a:latin typeface="+mj-lt"/>
              </a:defRPr>
            </a:lvl2pPr>
            <a:lvl3pPr>
              <a:defRPr sz="1764">
                <a:solidFill>
                  <a:srgbClr val="585858"/>
                </a:solidFill>
                <a:latin typeface="+mj-lt"/>
              </a:defRPr>
            </a:lvl3pPr>
            <a:lvl4pPr marL="1511915" indent="0">
              <a:buFont typeface="Times New Roman" panose="02020603050405020304" pitchFamily="18" charset="0"/>
              <a:buNone/>
              <a:defRPr sz="1543">
                <a:solidFill>
                  <a:srgbClr val="585858"/>
                </a:solidFill>
                <a:latin typeface="+mn-lt"/>
              </a:defRPr>
            </a:lvl4pPr>
          </a:lstStyle>
          <a:p>
            <a:r>
              <a:rPr lang="sv-SE" dirty="0"/>
              <a:t>Insert </a:t>
            </a:r>
            <a:r>
              <a:rPr lang="sv-SE" dirty="0" err="1"/>
              <a:t>sub</a:t>
            </a:r>
            <a:r>
              <a:rPr lang="sv-SE" dirty="0"/>
              <a:t> </a:t>
            </a:r>
            <a:r>
              <a:rPr lang="sv-SE" dirty="0" err="1"/>
              <a:t>header</a:t>
            </a:r>
            <a:r>
              <a:rPr lang="sv-SE" dirty="0"/>
              <a:t> (50 </a:t>
            </a:r>
            <a:r>
              <a:rPr lang="sv-SE" dirty="0" err="1"/>
              <a:t>characters</a:t>
            </a:r>
            <a:r>
              <a:rPr lang="sv-SE" dirty="0"/>
              <a:t>)</a:t>
            </a:r>
          </a:p>
        </p:txBody>
      </p:sp>
      <p:sp>
        <p:nvSpPr>
          <p:cNvPr id="17" name="Platshållare för text 7">
            <a:extLst>
              <a:ext uri="{FF2B5EF4-FFF2-40B4-BE49-F238E27FC236}">
                <a16:creationId xmlns:a16="http://schemas.microsoft.com/office/drawing/2014/main" id="{D6859165-5C0F-4045-B393-DBCD5E6C653A}"/>
              </a:ext>
            </a:extLst>
          </p:cNvPr>
          <p:cNvSpPr>
            <a:spLocks noGrp="1"/>
          </p:cNvSpPr>
          <p:nvPr>
            <p:ph type="body" sz="quarter" idx="16" hasCustomPrompt="1"/>
          </p:nvPr>
        </p:nvSpPr>
        <p:spPr>
          <a:xfrm>
            <a:off x="769695" y="3982444"/>
            <a:ext cx="5316780" cy="1438757"/>
          </a:xfrm>
          <a:prstGeom prst="rect">
            <a:avLst/>
          </a:prstGeom>
        </p:spPr>
        <p:txBody>
          <a:bodyPr wrap="square" numCol="2" spcCol="360000">
            <a:noAutofit/>
          </a:bodyPr>
          <a:lstStyle>
            <a:lvl1pPr marL="0" indent="0">
              <a:lnSpc>
                <a:spcPct val="110000"/>
              </a:lnSpc>
              <a:buFont typeface="Arial" panose="020B0604020202020204" pitchFamily="34" charset="0"/>
              <a:buNone/>
              <a:defRPr sz="1000" baseline="0">
                <a:solidFill>
                  <a:schemeClr val="tx1"/>
                </a:solidFill>
                <a:latin typeface="+mn-lt"/>
              </a:defRPr>
            </a:lvl1pPr>
            <a:lvl2pPr marL="818954" indent="-314982">
              <a:buFont typeface="Arial" panose="020B0604020202020204" pitchFamily="34" charset="0"/>
              <a:buChar char="-"/>
              <a:defRPr sz="1984">
                <a:solidFill>
                  <a:srgbClr val="585858"/>
                </a:solidFill>
                <a:latin typeface="+mj-lt"/>
              </a:defRPr>
            </a:lvl2pPr>
            <a:lvl3pPr>
              <a:defRPr sz="1764">
                <a:solidFill>
                  <a:srgbClr val="585858"/>
                </a:solidFill>
                <a:latin typeface="+mj-lt"/>
              </a:defRPr>
            </a:lvl3pPr>
            <a:lvl4pPr marL="1511915" indent="0">
              <a:buFont typeface="Times New Roman" panose="02020603050405020304" pitchFamily="18" charset="0"/>
              <a:buNone/>
              <a:defRPr sz="1543">
                <a:solidFill>
                  <a:srgbClr val="585858"/>
                </a:solidFill>
                <a:latin typeface="+mn-lt"/>
              </a:defRPr>
            </a:lvl4pPr>
          </a:lstStyle>
          <a:p>
            <a:r>
              <a:rPr lang="sv-SE" dirty="0" err="1"/>
              <a:t>Purpose</a:t>
            </a:r>
            <a:r>
              <a:rPr lang="sv-SE" dirty="0"/>
              <a:t> </a:t>
            </a:r>
            <a:r>
              <a:rPr lang="sv-SE" dirty="0" err="1"/>
              <a:t>of</a:t>
            </a:r>
            <a:r>
              <a:rPr lang="sv-SE" dirty="0"/>
              <a:t> </a:t>
            </a:r>
            <a:r>
              <a:rPr lang="sv-SE" dirty="0" err="1"/>
              <a:t>project</a:t>
            </a:r>
            <a:r>
              <a:rPr lang="sv-SE" dirty="0"/>
              <a:t> , </a:t>
            </a:r>
            <a:r>
              <a:rPr lang="sv-SE" dirty="0" err="1"/>
              <a:t>about</a:t>
            </a:r>
            <a:r>
              <a:rPr lang="sv-SE" dirty="0"/>
              <a:t> 120 </a:t>
            </a:r>
            <a:r>
              <a:rPr lang="sv-SE" dirty="0" err="1"/>
              <a:t>words</a:t>
            </a:r>
            <a:r>
              <a:rPr lang="sv-SE" dirty="0"/>
              <a:t>/700 </a:t>
            </a:r>
            <a:r>
              <a:rPr lang="sv-SE" dirty="0" err="1"/>
              <a:t>characters</a:t>
            </a:r>
            <a:r>
              <a:rPr lang="sv-SE" dirty="0"/>
              <a:t>. </a:t>
            </a:r>
            <a:r>
              <a:rPr lang="en-US" dirty="0"/>
              <a:t>- Briefly state what your project is about, the purpose. - Who or what did you study? </a:t>
            </a:r>
            <a:br>
              <a:rPr lang="en-US" dirty="0"/>
            </a:br>
            <a:endParaRPr lang="en-US" dirty="0"/>
          </a:p>
        </p:txBody>
      </p:sp>
      <p:sp>
        <p:nvSpPr>
          <p:cNvPr id="18" name="Platshållare för text 7">
            <a:extLst>
              <a:ext uri="{FF2B5EF4-FFF2-40B4-BE49-F238E27FC236}">
                <a16:creationId xmlns:a16="http://schemas.microsoft.com/office/drawing/2014/main" id="{E5051E20-9B6E-44CF-AB93-46C8FCCC7B8E}"/>
              </a:ext>
            </a:extLst>
          </p:cNvPr>
          <p:cNvSpPr>
            <a:spLocks noGrp="1"/>
          </p:cNvSpPr>
          <p:nvPr>
            <p:ph type="body" sz="quarter" idx="17" hasCustomPrompt="1"/>
          </p:nvPr>
        </p:nvSpPr>
        <p:spPr>
          <a:xfrm>
            <a:off x="769695" y="2982035"/>
            <a:ext cx="5316780" cy="818439"/>
          </a:xfrm>
          <a:prstGeom prst="rect">
            <a:avLst/>
          </a:prstGeom>
        </p:spPr>
        <p:txBody>
          <a:bodyPr numCol="1" spcCol="360000"/>
          <a:lstStyle>
            <a:lvl1pPr marL="0" indent="0">
              <a:lnSpc>
                <a:spcPct val="110000"/>
              </a:lnSpc>
              <a:buFont typeface="Arial" panose="020B0604020202020204" pitchFamily="34" charset="0"/>
              <a:buNone/>
              <a:defRPr sz="1100" baseline="0">
                <a:solidFill>
                  <a:schemeClr val="tx1"/>
                </a:solidFill>
                <a:latin typeface="+mj-lt"/>
              </a:defRPr>
            </a:lvl1pPr>
            <a:lvl2pPr marL="818954" indent="-314982">
              <a:buFont typeface="Arial" panose="020B0604020202020204" pitchFamily="34" charset="0"/>
              <a:buChar char="-"/>
              <a:defRPr sz="1984">
                <a:solidFill>
                  <a:srgbClr val="585858"/>
                </a:solidFill>
                <a:latin typeface="+mj-lt"/>
              </a:defRPr>
            </a:lvl2pPr>
            <a:lvl3pPr>
              <a:defRPr sz="1764">
                <a:solidFill>
                  <a:srgbClr val="585858"/>
                </a:solidFill>
                <a:latin typeface="+mj-lt"/>
              </a:defRPr>
            </a:lvl3pPr>
            <a:lvl4pPr marL="1511915" indent="0">
              <a:buFont typeface="Times New Roman" panose="02020603050405020304" pitchFamily="18" charset="0"/>
              <a:buNone/>
              <a:defRPr sz="1543">
                <a:solidFill>
                  <a:srgbClr val="585858"/>
                </a:solidFill>
                <a:latin typeface="+mn-lt"/>
              </a:defRPr>
            </a:lvl4pPr>
          </a:lstStyle>
          <a:p>
            <a:r>
              <a:rPr lang="en-US" dirty="0"/>
              <a:t>Briefly summarize the project - make it interesting/clear what to expect</a:t>
            </a:r>
            <a:r>
              <a:rPr lang="sv-SE" dirty="0"/>
              <a:t>, </a:t>
            </a:r>
            <a:r>
              <a:rPr lang="sv-SE" dirty="0" err="1"/>
              <a:t>about</a:t>
            </a:r>
            <a:r>
              <a:rPr lang="sv-SE" dirty="0"/>
              <a:t> 40 </a:t>
            </a:r>
            <a:r>
              <a:rPr lang="sv-SE" dirty="0" err="1"/>
              <a:t>words</a:t>
            </a:r>
            <a:r>
              <a:rPr lang="sv-SE" dirty="0"/>
              <a:t>/270 </a:t>
            </a:r>
            <a:r>
              <a:rPr lang="sv-SE" dirty="0" err="1"/>
              <a:t>characters</a:t>
            </a:r>
            <a:r>
              <a:rPr lang="sv-SE" dirty="0"/>
              <a:t>. </a:t>
            </a:r>
          </a:p>
        </p:txBody>
      </p:sp>
    </p:spTree>
    <p:extLst>
      <p:ext uri="{BB962C8B-B14F-4D97-AF65-F5344CB8AC3E}">
        <p14:creationId xmlns:p14="http://schemas.microsoft.com/office/powerpoint/2010/main" val="3175413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ing">
    <p:spTree>
      <p:nvGrpSpPr>
        <p:cNvPr id="1" name=""/>
        <p:cNvGrpSpPr/>
        <p:nvPr/>
      </p:nvGrpSpPr>
      <p:grpSpPr>
        <a:xfrm>
          <a:off x="0" y="0"/>
          <a:ext cx="0" cy="0"/>
          <a:chOff x="0" y="0"/>
          <a:chExt cx="0" cy="0"/>
        </a:xfrm>
      </p:grpSpPr>
      <p:sp>
        <p:nvSpPr>
          <p:cNvPr id="5" name="Rubrik 4"/>
          <p:cNvSpPr>
            <a:spLocks noGrp="1"/>
          </p:cNvSpPr>
          <p:nvPr>
            <p:ph type="title" hasCustomPrompt="1"/>
          </p:nvPr>
        </p:nvSpPr>
        <p:spPr>
          <a:xfrm>
            <a:off x="321998" y="2392011"/>
            <a:ext cx="6209431" cy="3289932"/>
          </a:xfrm>
          <a:prstGeom prst="rect">
            <a:avLst/>
          </a:prstGeom>
        </p:spPr>
        <p:txBody>
          <a:bodyPr/>
          <a:lstStyle>
            <a:lvl1pPr>
              <a:defRPr lang="sv-SE" sz="7716" b="1" kern="1200" baseline="0" dirty="0" smtClean="0">
                <a:solidFill>
                  <a:schemeClr val="bg1"/>
                </a:solidFill>
                <a:latin typeface="+mj-lt"/>
                <a:ea typeface="+mn-ea"/>
                <a:cs typeface="BentonSans Bold"/>
              </a:defRPr>
            </a:lvl1pPr>
          </a:lstStyle>
          <a:p>
            <a:r>
              <a:rPr lang="sv-SE" dirty="0"/>
              <a:t>INSERT </a:t>
            </a:r>
            <a:br>
              <a:rPr lang="sv-SE" dirty="0"/>
            </a:br>
            <a:r>
              <a:rPr lang="sv-SE" dirty="0"/>
              <a:t>HEADING</a:t>
            </a:r>
          </a:p>
        </p:txBody>
      </p:sp>
      <p:sp>
        <p:nvSpPr>
          <p:cNvPr id="11" name="Platshållare för text 10"/>
          <p:cNvSpPr>
            <a:spLocks noGrp="1"/>
          </p:cNvSpPr>
          <p:nvPr>
            <p:ph type="body" sz="quarter" idx="11" hasCustomPrompt="1"/>
          </p:nvPr>
        </p:nvSpPr>
        <p:spPr>
          <a:xfrm>
            <a:off x="322001" y="6812011"/>
            <a:ext cx="2788444" cy="609953"/>
          </a:xfrm>
          <a:prstGeom prst="rect">
            <a:avLst/>
          </a:prstGeom>
        </p:spPr>
        <p:txBody>
          <a:bodyPr/>
          <a:lstStyle>
            <a:lvl1pPr marL="0" indent="0">
              <a:buNone/>
              <a:defRPr lang="sv-SE" sz="2205" kern="1200" dirty="0">
                <a:solidFill>
                  <a:schemeClr val="bg1"/>
                </a:solidFill>
                <a:latin typeface="+mn-lt"/>
                <a:ea typeface="+mn-ea"/>
                <a:cs typeface="ScalaOT"/>
              </a:defRPr>
            </a:lvl1pPr>
          </a:lstStyle>
          <a:p>
            <a:pPr lvl="0"/>
            <a:r>
              <a:rPr lang="sv-SE" dirty="0" err="1"/>
              <a:t>Insert</a:t>
            </a:r>
            <a:r>
              <a:rPr lang="sv-SE" dirty="0"/>
              <a:t> date</a:t>
            </a:r>
          </a:p>
        </p:txBody>
      </p:sp>
      <p:sp>
        <p:nvSpPr>
          <p:cNvPr id="3" name="Platshållare för text 2"/>
          <p:cNvSpPr>
            <a:spLocks noGrp="1"/>
          </p:cNvSpPr>
          <p:nvPr>
            <p:ph type="body" sz="quarter" idx="12" hasCustomPrompt="1"/>
          </p:nvPr>
        </p:nvSpPr>
        <p:spPr>
          <a:xfrm>
            <a:off x="321301" y="5694001"/>
            <a:ext cx="4320000" cy="972301"/>
          </a:xfrm>
          <a:prstGeom prst="rect">
            <a:avLst/>
          </a:prstGeom>
        </p:spPr>
        <p:txBody>
          <a:bodyPr/>
          <a:lstStyle>
            <a:lvl1pPr marL="0" indent="0">
              <a:buNone/>
              <a:defRPr lang="sv-SE" sz="3307" kern="1200" baseline="0" dirty="0" smtClean="0">
                <a:solidFill>
                  <a:schemeClr val="bg1"/>
                </a:solidFill>
                <a:latin typeface="+mj-lt"/>
                <a:ea typeface="+mn-ea"/>
                <a:cs typeface="BentonSans Regular" panose="02000503000000020004" pitchFamily="50" charset="0"/>
              </a:defRPr>
            </a:lvl1pPr>
          </a:lstStyle>
          <a:p>
            <a:pPr lvl="0"/>
            <a:r>
              <a:rPr lang="sv-SE" dirty="0" err="1"/>
              <a:t>Insert</a:t>
            </a:r>
            <a:r>
              <a:rPr lang="sv-SE" dirty="0"/>
              <a:t> </a:t>
            </a:r>
            <a:r>
              <a:rPr lang="sv-SE" dirty="0" err="1"/>
              <a:t>Subtitle</a:t>
            </a:r>
            <a:endParaRPr lang="sv-SE" dirty="0"/>
          </a:p>
        </p:txBody>
      </p:sp>
    </p:spTree>
    <p:extLst>
      <p:ext uri="{BB962C8B-B14F-4D97-AF65-F5344CB8AC3E}">
        <p14:creationId xmlns:p14="http://schemas.microsoft.com/office/powerpoint/2010/main" val="384125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4" name="Rubrik 5"/>
          <p:cNvSpPr>
            <a:spLocks noGrp="1"/>
          </p:cNvSpPr>
          <p:nvPr>
            <p:ph type="title" hasCustomPrompt="1"/>
          </p:nvPr>
        </p:nvSpPr>
        <p:spPr>
          <a:xfrm>
            <a:off x="321301" y="1705600"/>
            <a:ext cx="4957200" cy="1092000"/>
          </a:xfrm>
          <a:prstGeom prst="rect">
            <a:avLst/>
          </a:prstGeom>
        </p:spPr>
        <p:txBody>
          <a:bodyPr/>
          <a:lstStyle>
            <a:lvl1pPr>
              <a:defRPr sz="3858" b="1" cap="all" baseline="0">
                <a:solidFill>
                  <a:schemeClr val="bg1"/>
                </a:solidFill>
                <a:latin typeface="+mj-lt"/>
              </a:defRPr>
            </a:lvl1pPr>
          </a:lstStyle>
          <a:p>
            <a:r>
              <a:rPr lang="sv-SE" dirty="0"/>
              <a:t>INSERT HEADLINE</a:t>
            </a:r>
          </a:p>
        </p:txBody>
      </p:sp>
      <p:sp>
        <p:nvSpPr>
          <p:cNvPr id="5" name="Platshållare för text 7"/>
          <p:cNvSpPr>
            <a:spLocks noGrp="1"/>
          </p:cNvSpPr>
          <p:nvPr>
            <p:ph type="body" sz="quarter" idx="11" hasCustomPrompt="1"/>
          </p:nvPr>
        </p:nvSpPr>
        <p:spPr>
          <a:xfrm>
            <a:off x="321304" y="3322801"/>
            <a:ext cx="4926807" cy="4721401"/>
          </a:xfrm>
          <a:prstGeom prst="rect">
            <a:avLst/>
          </a:prstGeom>
        </p:spPr>
        <p:txBody>
          <a:bodyPr/>
          <a:lstStyle>
            <a:lvl1pPr marL="376987" indent="-376987">
              <a:defRPr sz="2205" baseline="0">
                <a:solidFill>
                  <a:schemeClr val="bg1"/>
                </a:solidFill>
                <a:latin typeface="+mj-lt"/>
              </a:defRPr>
            </a:lvl1pPr>
            <a:lvl2pPr marL="818954" indent="-314982">
              <a:buFont typeface="Arial" panose="020B0604020202020204" pitchFamily="34" charset="0"/>
              <a:buChar char="-"/>
              <a:defRPr sz="1984">
                <a:solidFill>
                  <a:schemeClr val="bg1"/>
                </a:solidFill>
                <a:latin typeface="+mj-lt"/>
              </a:defRPr>
            </a:lvl2pPr>
            <a:lvl3pPr>
              <a:defRPr sz="1764">
                <a:solidFill>
                  <a:schemeClr val="bg1"/>
                </a:solidFill>
                <a:latin typeface="+mj-lt"/>
              </a:defRPr>
            </a:lvl3pPr>
            <a:lvl4pPr marL="1763900" indent="-251986">
              <a:buFont typeface="Arial" panose="020B0604020202020204" pitchFamily="34" charset="0"/>
              <a:buChar char="-"/>
              <a:defRPr sz="1543">
                <a:solidFill>
                  <a:schemeClr val="bg1"/>
                </a:solidFill>
              </a:defRPr>
            </a:lvl4pPr>
          </a:lstStyle>
          <a:p>
            <a:r>
              <a:rPr lang="sv-SE" dirty="0"/>
              <a:t>Insert text</a:t>
            </a:r>
          </a:p>
          <a:p>
            <a:pPr lvl="3"/>
            <a:endParaRPr lang="sv-SE" dirty="0"/>
          </a:p>
          <a:p>
            <a:pPr lvl="3"/>
            <a:endParaRPr lang="sv-SE" dirty="0"/>
          </a:p>
          <a:p>
            <a:pPr lvl="2"/>
            <a:endParaRPr lang="sv-SE" dirty="0"/>
          </a:p>
        </p:txBody>
      </p:sp>
      <p:sp>
        <p:nvSpPr>
          <p:cNvPr id="2" name="Footer Placeholder 1"/>
          <p:cNvSpPr>
            <a:spLocks noGrp="1"/>
          </p:cNvSpPr>
          <p:nvPr>
            <p:ph type="ftr" sz="quarter" idx="12"/>
          </p:nvPr>
        </p:nvSpPr>
        <p:spPr>
          <a:xfrm>
            <a:off x="2271713" y="9181406"/>
            <a:ext cx="2314575" cy="527403"/>
          </a:xfrm>
          <a:prstGeom prst="rect">
            <a:avLst/>
          </a:prstGeom>
        </p:spPr>
        <p:txBody>
          <a:bodyPr/>
          <a:lstStyle/>
          <a:p>
            <a:endParaRPr lang="sv-SE"/>
          </a:p>
        </p:txBody>
      </p:sp>
    </p:spTree>
    <p:extLst>
      <p:ext uri="{BB962C8B-B14F-4D97-AF65-F5344CB8AC3E}">
        <p14:creationId xmlns:p14="http://schemas.microsoft.com/office/powerpoint/2010/main" val="35649483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with header">
    <p:spTree>
      <p:nvGrpSpPr>
        <p:cNvPr id="1" name=""/>
        <p:cNvGrpSpPr/>
        <p:nvPr/>
      </p:nvGrpSpPr>
      <p:grpSpPr>
        <a:xfrm>
          <a:off x="0" y="0"/>
          <a:ext cx="0" cy="0"/>
          <a:chOff x="0" y="0"/>
          <a:chExt cx="0" cy="0"/>
        </a:xfrm>
      </p:grpSpPr>
      <p:sp>
        <p:nvSpPr>
          <p:cNvPr id="5" name="Platshållare för bild 2"/>
          <p:cNvSpPr>
            <a:spLocks noGrp="1"/>
          </p:cNvSpPr>
          <p:nvPr>
            <p:ph type="pic" sz="quarter" idx="12" hasCustomPrompt="1"/>
          </p:nvPr>
        </p:nvSpPr>
        <p:spPr>
          <a:xfrm>
            <a:off x="391500" y="1302774"/>
            <a:ext cx="6077701" cy="7300800"/>
          </a:xfrm>
          <a:prstGeom prst="rect">
            <a:avLst/>
          </a:prstGeom>
        </p:spPr>
        <p:txBody>
          <a:bodyPr/>
          <a:lstStyle>
            <a:lvl1pPr marL="0" indent="0">
              <a:buNone/>
              <a:defRPr lang="sv-SE" sz="2205" kern="1200" baseline="0" dirty="0">
                <a:solidFill>
                  <a:schemeClr val="bg1"/>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3"/>
          </p:nvPr>
        </p:nvSpPr>
        <p:spPr>
          <a:xfrm>
            <a:off x="2271713" y="9181406"/>
            <a:ext cx="2314575" cy="527403"/>
          </a:xfrm>
          <a:prstGeom prst="rect">
            <a:avLst/>
          </a:prstGeom>
        </p:spPr>
        <p:txBody>
          <a:bodyPr/>
          <a:lstStyle/>
          <a:p>
            <a:endParaRPr lang="sv-SE" dirty="0"/>
          </a:p>
        </p:txBody>
      </p:sp>
    </p:spTree>
    <p:extLst>
      <p:ext uri="{BB962C8B-B14F-4D97-AF65-F5344CB8AC3E}">
        <p14:creationId xmlns:p14="http://schemas.microsoft.com/office/powerpoint/2010/main" val="3894473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ne image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3855600" y="2449200"/>
            <a:ext cx="2330101" cy="936000"/>
          </a:xfrm>
          <a:prstGeom prst="rect">
            <a:avLst/>
          </a:prstGeom>
        </p:spPr>
        <p:txBody>
          <a:bodyPr/>
          <a:lstStyle>
            <a:lvl1pPr>
              <a:defRPr sz="3858" b="1" cap="all" baseline="0">
                <a:solidFill>
                  <a:schemeClr val="bg1"/>
                </a:solidFill>
                <a:latin typeface="+mj-lt"/>
              </a:defRPr>
            </a:lvl1pPr>
          </a:lstStyle>
          <a:p>
            <a:r>
              <a:rPr lang="sv-SE" dirty="0"/>
              <a:t>HEADLINE</a:t>
            </a:r>
          </a:p>
        </p:txBody>
      </p:sp>
      <p:sp>
        <p:nvSpPr>
          <p:cNvPr id="8" name="Platshållare för text 7"/>
          <p:cNvSpPr>
            <a:spLocks noGrp="1"/>
          </p:cNvSpPr>
          <p:nvPr>
            <p:ph type="body" sz="quarter" idx="11" hasCustomPrompt="1"/>
          </p:nvPr>
        </p:nvSpPr>
        <p:spPr>
          <a:xfrm>
            <a:off x="3855600" y="3801200"/>
            <a:ext cx="2330101" cy="4721401"/>
          </a:xfrm>
          <a:prstGeom prst="rect">
            <a:avLst/>
          </a:prstGeom>
        </p:spPr>
        <p:txBody>
          <a:bodyPr/>
          <a:lstStyle>
            <a:lvl1pPr marL="377979" indent="-377979">
              <a:buFont typeface="Arial" panose="020B0604020202020204" pitchFamily="34" charset="0"/>
              <a:buChar char="•"/>
              <a:defRPr sz="2205" baseline="0">
                <a:solidFill>
                  <a:schemeClr val="bg1"/>
                </a:solidFill>
                <a:latin typeface="+mj-lt"/>
              </a:defRPr>
            </a:lvl1pPr>
            <a:lvl2pPr marL="755957" indent="-251986">
              <a:buFont typeface="Arial" panose="020B0604020202020204" pitchFamily="34" charset="0"/>
              <a:buChar char="-"/>
              <a:defRPr sz="1984">
                <a:solidFill>
                  <a:schemeClr val="bg1"/>
                </a:solidFill>
                <a:latin typeface="+mj-lt"/>
              </a:defRPr>
            </a:lvl2pPr>
            <a:lvl3pPr>
              <a:defRPr sz="1764">
                <a:solidFill>
                  <a:schemeClr val="bg1"/>
                </a:solidFill>
                <a:latin typeface="+mj-lt"/>
              </a:defRPr>
            </a:lvl3pPr>
            <a:lvl4pPr marL="1763900" indent="-251986">
              <a:buFont typeface="Arial" panose="020B0604020202020204" pitchFamily="34" charset="0"/>
              <a:buChar char="-"/>
              <a:defRPr sz="1543">
                <a:solidFill>
                  <a:schemeClr val="bg1"/>
                </a:solidFill>
                <a:latin typeface="+mn-lt"/>
              </a:defRPr>
            </a:lvl4pPr>
          </a:lstStyle>
          <a:p>
            <a:r>
              <a:rPr lang="sv-SE" dirty="0"/>
              <a:t>Insert text</a:t>
            </a:r>
          </a:p>
          <a:p>
            <a:pPr lvl="3"/>
            <a:endParaRPr lang="sv-SE" dirty="0"/>
          </a:p>
          <a:p>
            <a:pPr lvl="3"/>
            <a:endParaRPr lang="sv-SE" dirty="0"/>
          </a:p>
          <a:p>
            <a:pPr lvl="2"/>
            <a:endParaRPr lang="sv-SE" dirty="0"/>
          </a:p>
        </p:txBody>
      </p:sp>
      <p:sp>
        <p:nvSpPr>
          <p:cNvPr id="3" name="Platshållare för bild 2"/>
          <p:cNvSpPr>
            <a:spLocks noGrp="1"/>
          </p:cNvSpPr>
          <p:nvPr>
            <p:ph type="pic" sz="quarter" idx="12" hasCustomPrompt="1"/>
          </p:nvPr>
        </p:nvSpPr>
        <p:spPr>
          <a:xfrm>
            <a:off x="391499" y="1742000"/>
            <a:ext cx="3037501" cy="6401200"/>
          </a:xfrm>
          <a:prstGeom prst="rect">
            <a:avLst/>
          </a:prstGeom>
        </p:spPr>
        <p:txBody>
          <a:bodyPr/>
          <a:lstStyle>
            <a:lvl1pPr marL="0" indent="0">
              <a:buNone/>
              <a:defRPr lang="sv-SE" sz="2205" kern="1200" baseline="0" dirty="0">
                <a:solidFill>
                  <a:schemeClr val="bg1"/>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3"/>
          </p:nvPr>
        </p:nvSpPr>
        <p:spPr>
          <a:xfrm>
            <a:off x="2271713" y="9181406"/>
            <a:ext cx="2314575" cy="527403"/>
          </a:xfrm>
          <a:prstGeom prst="rect">
            <a:avLst/>
          </a:prstGeom>
        </p:spPr>
        <p:txBody>
          <a:bodyPr/>
          <a:lstStyle/>
          <a:p>
            <a:endParaRPr lang="sv-SE" dirty="0"/>
          </a:p>
        </p:txBody>
      </p:sp>
    </p:spTree>
    <p:extLst>
      <p:ext uri="{BB962C8B-B14F-4D97-AF65-F5344CB8AC3E}">
        <p14:creationId xmlns:p14="http://schemas.microsoft.com/office/powerpoint/2010/main" val="28949563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images/text">
    <p:spTree>
      <p:nvGrpSpPr>
        <p:cNvPr id="1" name=""/>
        <p:cNvGrpSpPr/>
        <p:nvPr/>
      </p:nvGrpSpPr>
      <p:grpSpPr>
        <a:xfrm>
          <a:off x="0" y="0"/>
          <a:ext cx="0" cy="0"/>
          <a:chOff x="0" y="0"/>
          <a:chExt cx="0" cy="0"/>
        </a:xfrm>
      </p:grpSpPr>
      <p:sp>
        <p:nvSpPr>
          <p:cNvPr id="2" name="Footer Placeholder 1"/>
          <p:cNvSpPr>
            <a:spLocks noGrp="1"/>
          </p:cNvSpPr>
          <p:nvPr>
            <p:ph type="ftr" sz="quarter" idx="13"/>
          </p:nvPr>
        </p:nvSpPr>
        <p:spPr>
          <a:xfrm>
            <a:off x="2271713" y="9181406"/>
            <a:ext cx="2314575" cy="527403"/>
          </a:xfrm>
          <a:prstGeom prst="rect">
            <a:avLst/>
          </a:prstGeom>
        </p:spPr>
        <p:txBody>
          <a:bodyPr/>
          <a:lstStyle/>
          <a:p>
            <a:endParaRPr lang="sv-SE" dirty="0"/>
          </a:p>
        </p:txBody>
      </p:sp>
      <p:sp>
        <p:nvSpPr>
          <p:cNvPr id="7" name="Rubrik 5"/>
          <p:cNvSpPr>
            <a:spLocks noGrp="1"/>
          </p:cNvSpPr>
          <p:nvPr>
            <p:ph type="title" hasCustomPrompt="1"/>
          </p:nvPr>
        </p:nvSpPr>
        <p:spPr>
          <a:xfrm>
            <a:off x="399881" y="1806414"/>
            <a:ext cx="2330101" cy="850911"/>
          </a:xfrm>
          <a:prstGeom prst="rect">
            <a:avLst/>
          </a:prstGeom>
        </p:spPr>
        <p:txBody>
          <a:bodyPr/>
          <a:lstStyle>
            <a:lvl1pPr>
              <a:defRPr sz="3858" b="1" cap="all" baseline="0">
                <a:solidFill>
                  <a:schemeClr val="bg1"/>
                </a:solidFill>
                <a:latin typeface="+mj-lt"/>
              </a:defRPr>
            </a:lvl1pPr>
          </a:lstStyle>
          <a:p>
            <a:r>
              <a:rPr lang="sv-SE" dirty="0"/>
              <a:t>HEADLINE</a:t>
            </a:r>
          </a:p>
        </p:txBody>
      </p:sp>
      <p:sp>
        <p:nvSpPr>
          <p:cNvPr id="9" name="Content Placeholder 2"/>
          <p:cNvSpPr>
            <a:spLocks noGrp="1"/>
          </p:cNvSpPr>
          <p:nvPr>
            <p:ph sz="half" idx="1" hasCustomPrompt="1"/>
          </p:nvPr>
        </p:nvSpPr>
        <p:spPr>
          <a:xfrm>
            <a:off x="399883" y="3324652"/>
            <a:ext cx="2833177" cy="4275034"/>
          </a:xfrm>
          <a:prstGeom prst="rect">
            <a:avLst/>
          </a:prstGeom>
        </p:spPr>
        <p:txBody>
          <a:bodyPr/>
          <a:lstStyle>
            <a:lvl1pPr marL="377979" indent="-377979">
              <a:buFont typeface="Arial" panose="020B0604020202020204" pitchFamily="34" charset="0"/>
              <a:buChar char="•"/>
              <a:defRPr sz="2205">
                <a:solidFill>
                  <a:schemeClr val="bg1"/>
                </a:solidFill>
                <a:latin typeface="+mj-lt"/>
              </a:defRPr>
            </a:lvl1pPr>
            <a:lvl2pPr marL="755957" indent="-251986">
              <a:buFont typeface="Arial" panose="020B0604020202020204" pitchFamily="34" charset="0"/>
              <a:buChar char="-"/>
              <a:defRPr sz="1984">
                <a:solidFill>
                  <a:schemeClr val="bg1"/>
                </a:solidFill>
                <a:latin typeface="+mj-lt"/>
              </a:defRPr>
            </a:lvl2pPr>
            <a:lvl3pPr>
              <a:defRPr sz="1764">
                <a:solidFill>
                  <a:schemeClr val="bg1"/>
                </a:solidFill>
                <a:latin typeface="+mj-lt"/>
              </a:defRPr>
            </a:lvl3pPr>
            <a:lvl4pPr marL="1763900" indent="-251986">
              <a:buFont typeface="Arial" panose="020B0604020202020204" pitchFamily="34" charset="0"/>
              <a:buChar char="-"/>
              <a:defRPr sz="1543">
                <a:solidFill>
                  <a:schemeClr val="bg1"/>
                </a:solidFill>
                <a:latin typeface="+mn-lt"/>
              </a:defRPr>
            </a:lvl4pPr>
          </a:lstStyle>
          <a:p>
            <a:r>
              <a:rPr lang="sv-SE" dirty="0"/>
              <a:t>Insert text</a:t>
            </a:r>
          </a:p>
          <a:p>
            <a:pPr lvl="3"/>
            <a:endParaRPr lang="sv-SE" dirty="0"/>
          </a:p>
          <a:p>
            <a:pPr lvl="3"/>
            <a:endParaRPr lang="sv-SE" dirty="0"/>
          </a:p>
          <a:p>
            <a:pPr lvl="3"/>
            <a:endParaRPr lang="sv-SE" dirty="0"/>
          </a:p>
        </p:txBody>
      </p:sp>
      <p:sp>
        <p:nvSpPr>
          <p:cNvPr id="10" name="Content Placeholder 2"/>
          <p:cNvSpPr>
            <a:spLocks noGrp="1"/>
          </p:cNvSpPr>
          <p:nvPr>
            <p:ph sz="half" idx="15" hasCustomPrompt="1"/>
          </p:nvPr>
        </p:nvSpPr>
        <p:spPr>
          <a:xfrm>
            <a:off x="3595829" y="3324652"/>
            <a:ext cx="2833177" cy="4275034"/>
          </a:xfrm>
          <a:prstGeom prst="rect">
            <a:avLst/>
          </a:prstGeom>
        </p:spPr>
        <p:txBody>
          <a:bodyPr/>
          <a:lstStyle>
            <a:lvl1pPr marL="377979" indent="-377979">
              <a:buFont typeface="Arial" panose="020B0604020202020204" pitchFamily="34" charset="0"/>
              <a:buChar char="•"/>
              <a:defRPr sz="2205">
                <a:solidFill>
                  <a:schemeClr val="bg1"/>
                </a:solidFill>
                <a:latin typeface="+mj-lt"/>
              </a:defRPr>
            </a:lvl1pPr>
            <a:lvl2pPr marL="755957" indent="-251986">
              <a:buFont typeface="Arial" panose="020B0604020202020204" pitchFamily="34" charset="0"/>
              <a:buChar char="-"/>
              <a:defRPr sz="1984">
                <a:solidFill>
                  <a:schemeClr val="bg1"/>
                </a:solidFill>
                <a:latin typeface="+mj-lt"/>
              </a:defRPr>
            </a:lvl2pPr>
            <a:lvl3pPr>
              <a:defRPr sz="1764">
                <a:solidFill>
                  <a:schemeClr val="bg1"/>
                </a:solidFill>
                <a:latin typeface="+mj-lt"/>
              </a:defRPr>
            </a:lvl3pPr>
            <a:lvl4pPr marL="1763900" indent="-251986">
              <a:buFont typeface="Times New Roman" panose="02020603050405020304" pitchFamily="18" charset="0"/>
              <a:buChar char="-"/>
              <a:defRPr sz="1543">
                <a:solidFill>
                  <a:schemeClr val="bg1"/>
                </a:solidFill>
                <a:latin typeface="+mn-lt"/>
              </a:defRPr>
            </a:lvl4pPr>
          </a:lstStyle>
          <a:p>
            <a:r>
              <a:rPr lang="sv-SE" dirty="0"/>
              <a:t>Insert text</a:t>
            </a:r>
          </a:p>
          <a:p>
            <a:pPr lvl="3"/>
            <a:endParaRPr lang="sv-SE" dirty="0"/>
          </a:p>
          <a:p>
            <a:pPr lvl="3"/>
            <a:endParaRPr lang="sv-SE" dirty="0"/>
          </a:p>
          <a:p>
            <a:pPr lvl="3"/>
            <a:endParaRPr lang="sv-SE" dirty="0"/>
          </a:p>
        </p:txBody>
      </p:sp>
    </p:spTree>
    <p:extLst>
      <p:ext uri="{BB962C8B-B14F-4D97-AF65-F5344CB8AC3E}">
        <p14:creationId xmlns:p14="http://schemas.microsoft.com/office/powerpoint/2010/main" val="26909950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images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3855600" y="2449200"/>
            <a:ext cx="2330101" cy="936000"/>
          </a:xfrm>
          <a:prstGeom prst="rect">
            <a:avLst/>
          </a:prstGeom>
        </p:spPr>
        <p:txBody>
          <a:bodyPr/>
          <a:lstStyle>
            <a:lvl1pPr>
              <a:defRPr sz="3858" b="1" cap="all" baseline="0">
                <a:solidFill>
                  <a:schemeClr val="bg1"/>
                </a:solidFill>
                <a:latin typeface="+mj-lt"/>
              </a:defRPr>
            </a:lvl1pPr>
          </a:lstStyle>
          <a:p>
            <a:r>
              <a:rPr lang="sv-SE" dirty="0"/>
              <a:t>HEADLINE</a:t>
            </a:r>
          </a:p>
        </p:txBody>
      </p:sp>
      <p:sp>
        <p:nvSpPr>
          <p:cNvPr id="8" name="Platshållare för text 7"/>
          <p:cNvSpPr>
            <a:spLocks noGrp="1"/>
          </p:cNvSpPr>
          <p:nvPr>
            <p:ph type="body" sz="quarter" idx="11" hasCustomPrompt="1"/>
          </p:nvPr>
        </p:nvSpPr>
        <p:spPr>
          <a:xfrm>
            <a:off x="3855600" y="3801200"/>
            <a:ext cx="2330101" cy="4721401"/>
          </a:xfrm>
          <a:prstGeom prst="rect">
            <a:avLst/>
          </a:prstGeom>
        </p:spPr>
        <p:txBody>
          <a:bodyPr/>
          <a:lstStyle>
            <a:lvl1pPr marL="377979" indent="-377979">
              <a:buFont typeface="Arial" panose="020B0604020202020204" pitchFamily="34" charset="0"/>
              <a:buChar char="•"/>
              <a:defRPr sz="2205" baseline="0">
                <a:solidFill>
                  <a:schemeClr val="bg1"/>
                </a:solidFill>
                <a:latin typeface="+mj-lt"/>
              </a:defRPr>
            </a:lvl1pPr>
            <a:lvl2pPr marL="881950" indent="-377979">
              <a:buFont typeface="Arial" panose="020B0604020202020204" pitchFamily="34" charset="0"/>
              <a:buChar char="-"/>
              <a:defRPr sz="1984">
                <a:solidFill>
                  <a:schemeClr val="bg1"/>
                </a:solidFill>
                <a:latin typeface="+mj-lt"/>
              </a:defRPr>
            </a:lvl2pPr>
            <a:lvl3pPr>
              <a:defRPr sz="1764">
                <a:solidFill>
                  <a:schemeClr val="bg1"/>
                </a:solidFill>
                <a:latin typeface="+mj-lt"/>
              </a:defRPr>
            </a:lvl3pPr>
            <a:lvl4pPr marL="1763900" indent="-251986">
              <a:buFont typeface="Arial" panose="020B0604020202020204" pitchFamily="34" charset="0"/>
              <a:buChar char="-"/>
              <a:defRPr sz="1543">
                <a:solidFill>
                  <a:schemeClr val="bg1"/>
                </a:solidFill>
                <a:latin typeface="+mn-lt"/>
              </a:defRPr>
            </a:lvl4pPr>
          </a:lstStyle>
          <a:p>
            <a:r>
              <a:rPr lang="sv-SE" dirty="0"/>
              <a:t>Insert text</a:t>
            </a:r>
          </a:p>
          <a:p>
            <a:pPr lvl="3"/>
            <a:endParaRPr lang="sv-SE" dirty="0"/>
          </a:p>
          <a:p>
            <a:pPr lvl="3"/>
            <a:endParaRPr lang="sv-SE" dirty="0"/>
          </a:p>
          <a:p>
            <a:pPr lvl="3"/>
            <a:endParaRPr lang="sv-SE" dirty="0"/>
          </a:p>
        </p:txBody>
      </p:sp>
      <p:sp>
        <p:nvSpPr>
          <p:cNvPr id="3" name="Platshållare för bild 2"/>
          <p:cNvSpPr>
            <a:spLocks noGrp="1"/>
          </p:cNvSpPr>
          <p:nvPr>
            <p:ph type="pic" sz="quarter" idx="12" hasCustomPrompt="1"/>
          </p:nvPr>
        </p:nvSpPr>
        <p:spPr>
          <a:xfrm>
            <a:off x="391499" y="1742001"/>
            <a:ext cx="3037501" cy="3073200"/>
          </a:xfrm>
          <a:prstGeom prst="rect">
            <a:avLst/>
          </a:prstGeom>
        </p:spPr>
        <p:txBody>
          <a:bodyPr/>
          <a:lstStyle>
            <a:lvl1pPr marL="0" indent="0">
              <a:buNone/>
              <a:defRPr lang="sv-SE" sz="2205" kern="1200" baseline="0" dirty="0">
                <a:solidFill>
                  <a:schemeClr val="bg1"/>
                </a:solidFill>
                <a:latin typeface="+mj-lt"/>
                <a:ea typeface="+mn-ea"/>
                <a:cs typeface="+mn-cs"/>
              </a:defRPr>
            </a:lvl1pPr>
          </a:lstStyle>
          <a:p>
            <a:r>
              <a:rPr lang="sv-SE" dirty="0" err="1"/>
              <a:t>Insert</a:t>
            </a:r>
            <a:r>
              <a:rPr lang="sv-SE" dirty="0"/>
              <a:t> image</a:t>
            </a:r>
          </a:p>
        </p:txBody>
      </p:sp>
      <p:sp>
        <p:nvSpPr>
          <p:cNvPr id="7" name="Platshållare för bild 2"/>
          <p:cNvSpPr>
            <a:spLocks noGrp="1"/>
          </p:cNvSpPr>
          <p:nvPr>
            <p:ph type="pic" sz="quarter" idx="13" hasCustomPrompt="1"/>
          </p:nvPr>
        </p:nvSpPr>
        <p:spPr>
          <a:xfrm>
            <a:off x="391499" y="5070001"/>
            <a:ext cx="3037501" cy="3073200"/>
          </a:xfrm>
          <a:prstGeom prst="rect">
            <a:avLst/>
          </a:prstGeom>
        </p:spPr>
        <p:txBody>
          <a:bodyPr/>
          <a:lstStyle>
            <a:lvl1pPr marL="0" indent="0">
              <a:buNone/>
              <a:defRPr lang="sv-SE" sz="2205" kern="1200" baseline="0" dirty="0">
                <a:solidFill>
                  <a:schemeClr val="bg1"/>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4"/>
          </p:nvPr>
        </p:nvSpPr>
        <p:spPr>
          <a:xfrm>
            <a:off x="2271713" y="9181406"/>
            <a:ext cx="2314575" cy="527403"/>
          </a:xfrm>
          <a:prstGeom prst="rect">
            <a:avLst/>
          </a:prstGeom>
        </p:spPr>
        <p:txBody>
          <a:bodyPr/>
          <a:lstStyle/>
          <a:p>
            <a:endParaRPr lang="sv-SE" dirty="0"/>
          </a:p>
        </p:txBody>
      </p:sp>
    </p:spTree>
    <p:extLst>
      <p:ext uri="{BB962C8B-B14F-4D97-AF65-F5344CB8AC3E}">
        <p14:creationId xmlns:p14="http://schemas.microsoft.com/office/powerpoint/2010/main" val="2135756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321301" y="1705600"/>
            <a:ext cx="4957200" cy="1092000"/>
          </a:xfrm>
          <a:prstGeom prst="rect">
            <a:avLst/>
          </a:prstGeom>
        </p:spPr>
        <p:txBody>
          <a:bodyPr/>
          <a:lstStyle>
            <a:lvl1pPr>
              <a:defRPr sz="3858" b="1" cap="all" baseline="0">
                <a:solidFill>
                  <a:srgbClr val="585858"/>
                </a:solidFill>
                <a:latin typeface="+mj-lt"/>
              </a:defRPr>
            </a:lvl1pPr>
          </a:lstStyle>
          <a:p>
            <a:r>
              <a:rPr lang="sv-SE" dirty="0"/>
              <a:t>INSERT HEADLINE</a:t>
            </a:r>
          </a:p>
        </p:txBody>
      </p:sp>
      <p:sp>
        <p:nvSpPr>
          <p:cNvPr id="8" name="Platshållare för text 7"/>
          <p:cNvSpPr>
            <a:spLocks noGrp="1"/>
          </p:cNvSpPr>
          <p:nvPr>
            <p:ph type="body" sz="quarter" idx="11" hasCustomPrompt="1"/>
          </p:nvPr>
        </p:nvSpPr>
        <p:spPr>
          <a:xfrm>
            <a:off x="321304" y="3322801"/>
            <a:ext cx="4926807" cy="4721401"/>
          </a:xfrm>
          <a:prstGeom prst="rect">
            <a:avLst/>
          </a:prstGeom>
        </p:spPr>
        <p:txBody>
          <a:bodyPr/>
          <a:lstStyle>
            <a:lvl1pPr marL="376987" indent="-376987">
              <a:defRPr sz="2205" baseline="0">
                <a:solidFill>
                  <a:srgbClr val="585858"/>
                </a:solidFill>
                <a:latin typeface="+mj-lt"/>
              </a:defRPr>
            </a:lvl1pPr>
            <a:lvl2pPr marL="755957" indent="-251986">
              <a:buFont typeface="Arial" panose="020B0604020202020204" pitchFamily="34" charset="0"/>
              <a:buChar char="-"/>
              <a:defRPr sz="1984">
                <a:solidFill>
                  <a:srgbClr val="585858"/>
                </a:solidFill>
                <a:latin typeface="+mj-lt"/>
              </a:defRPr>
            </a:lvl2pPr>
            <a:lvl3pPr marL="1322925" indent="-314982">
              <a:buFont typeface="Arial" panose="020B0604020202020204" pitchFamily="34" charset="0"/>
              <a:buChar char="•"/>
              <a:defRPr sz="1764">
                <a:solidFill>
                  <a:srgbClr val="585858"/>
                </a:solidFill>
                <a:latin typeface="+mj-lt"/>
              </a:defRPr>
            </a:lvl3pPr>
            <a:lvl4pPr marL="1763900" indent="-251986">
              <a:buFont typeface="Times New Roman" panose="02020603050405020304" pitchFamily="18" charset="0"/>
              <a:buChar char="-"/>
              <a:defRPr sz="1543">
                <a:solidFill>
                  <a:srgbClr val="585858"/>
                </a:solidFill>
              </a:defRPr>
            </a:lvl4pPr>
            <a:lvl5pPr>
              <a:defRPr sz="1543"/>
            </a:lvl5pPr>
            <a:lvl6pPr marL="2519858" indent="0">
              <a:buNone/>
              <a:defRPr/>
            </a:lvl6pPr>
          </a:lstStyle>
          <a:p>
            <a:r>
              <a:rPr lang="sv-SE" dirty="0"/>
              <a:t>Insert text</a:t>
            </a:r>
          </a:p>
          <a:p>
            <a:pPr lvl="3"/>
            <a:endParaRPr lang="sv-SE" dirty="0"/>
          </a:p>
        </p:txBody>
      </p:sp>
      <p:sp>
        <p:nvSpPr>
          <p:cNvPr id="2" name="Footer Placeholder 1"/>
          <p:cNvSpPr>
            <a:spLocks noGrp="1"/>
          </p:cNvSpPr>
          <p:nvPr>
            <p:ph type="ftr" sz="quarter" idx="12"/>
          </p:nvPr>
        </p:nvSpPr>
        <p:spPr/>
        <p:txBody>
          <a:bodyPr/>
          <a:lstStyle>
            <a:lvl1pPr>
              <a:defRPr>
                <a:solidFill>
                  <a:srgbClr val="585858"/>
                </a:solidFill>
              </a:defRPr>
            </a:lvl1pPr>
          </a:lstStyle>
          <a:p>
            <a:endParaRPr lang="sv-SE" dirty="0"/>
          </a:p>
        </p:txBody>
      </p:sp>
    </p:spTree>
    <p:extLst>
      <p:ext uri="{BB962C8B-B14F-4D97-AF65-F5344CB8AC3E}">
        <p14:creationId xmlns:p14="http://schemas.microsoft.com/office/powerpoint/2010/main" val="2874717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with header">
    <p:spTree>
      <p:nvGrpSpPr>
        <p:cNvPr id="1" name=""/>
        <p:cNvGrpSpPr/>
        <p:nvPr/>
      </p:nvGrpSpPr>
      <p:grpSpPr>
        <a:xfrm>
          <a:off x="0" y="0"/>
          <a:ext cx="0" cy="0"/>
          <a:chOff x="0" y="0"/>
          <a:chExt cx="0" cy="0"/>
        </a:xfrm>
      </p:grpSpPr>
      <p:sp>
        <p:nvSpPr>
          <p:cNvPr id="5" name="Platshållare för bild 2"/>
          <p:cNvSpPr>
            <a:spLocks noGrp="1"/>
          </p:cNvSpPr>
          <p:nvPr>
            <p:ph type="pic" sz="quarter" idx="12" hasCustomPrompt="1"/>
          </p:nvPr>
        </p:nvSpPr>
        <p:spPr>
          <a:xfrm>
            <a:off x="391500" y="1390827"/>
            <a:ext cx="6077701" cy="7300800"/>
          </a:xfrm>
          <a:prstGeom prst="rect">
            <a:avLst/>
          </a:prstGeom>
        </p:spPr>
        <p:txBody>
          <a:bodyPr/>
          <a:lstStyle>
            <a:lvl1pPr marL="0" indent="0">
              <a:buNone/>
              <a:defRPr lang="sv-SE" sz="2205" kern="1200" baseline="0" dirty="0">
                <a:solidFill>
                  <a:srgbClr val="585858"/>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3"/>
          </p:nvPr>
        </p:nvSpPr>
        <p:spPr/>
        <p:txBody>
          <a:bodyPr/>
          <a:lstStyle>
            <a:lvl1pPr>
              <a:defRPr>
                <a:solidFill>
                  <a:srgbClr val="585858"/>
                </a:solidFill>
              </a:defRPr>
            </a:lvl1pPr>
          </a:lstStyle>
          <a:p>
            <a:endParaRPr lang="sv-SE" dirty="0"/>
          </a:p>
        </p:txBody>
      </p:sp>
    </p:spTree>
    <p:extLst>
      <p:ext uri="{BB962C8B-B14F-4D97-AF65-F5344CB8AC3E}">
        <p14:creationId xmlns:p14="http://schemas.microsoft.com/office/powerpoint/2010/main" val="1864965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rge image">
    <p:spTree>
      <p:nvGrpSpPr>
        <p:cNvPr id="1" name=""/>
        <p:cNvGrpSpPr/>
        <p:nvPr/>
      </p:nvGrpSpPr>
      <p:grpSpPr>
        <a:xfrm>
          <a:off x="0" y="0"/>
          <a:ext cx="0" cy="0"/>
          <a:chOff x="0" y="0"/>
          <a:chExt cx="0" cy="0"/>
        </a:xfrm>
      </p:grpSpPr>
      <p:sp>
        <p:nvSpPr>
          <p:cNvPr id="2" name="Rektangel 1"/>
          <p:cNvSpPr/>
          <p:nvPr userDrawn="1"/>
        </p:nvSpPr>
        <p:spPr>
          <a:xfrm>
            <a:off x="237395" y="381001"/>
            <a:ext cx="6271113" cy="5715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84"/>
          </a:p>
        </p:txBody>
      </p:sp>
      <p:sp>
        <p:nvSpPr>
          <p:cNvPr id="4" name="Rektangel 3"/>
          <p:cNvSpPr/>
          <p:nvPr userDrawn="1"/>
        </p:nvSpPr>
        <p:spPr>
          <a:xfrm>
            <a:off x="375875" y="8883647"/>
            <a:ext cx="6271113" cy="5715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84"/>
          </a:p>
        </p:txBody>
      </p:sp>
      <p:sp>
        <p:nvSpPr>
          <p:cNvPr id="5" name="Platshållare för bild 2"/>
          <p:cNvSpPr>
            <a:spLocks noGrp="1"/>
          </p:cNvSpPr>
          <p:nvPr>
            <p:ph type="pic" sz="quarter" idx="12" hasCustomPrompt="1"/>
          </p:nvPr>
        </p:nvSpPr>
        <p:spPr>
          <a:xfrm>
            <a:off x="3" y="1"/>
            <a:ext cx="6858000" cy="9906000"/>
          </a:xfrm>
          <a:prstGeom prst="rect">
            <a:avLst/>
          </a:prstGeom>
        </p:spPr>
        <p:txBody>
          <a:bodyPr/>
          <a:lstStyle>
            <a:lvl1pPr marL="0" indent="0">
              <a:buNone/>
              <a:defRPr lang="sv-SE" sz="2205" kern="1200" baseline="0" dirty="0">
                <a:solidFill>
                  <a:srgbClr val="585858"/>
                </a:solidFill>
                <a:latin typeface="+mj-lt"/>
                <a:ea typeface="+mn-ea"/>
                <a:cs typeface="+mn-cs"/>
              </a:defRPr>
            </a:lvl1pPr>
          </a:lstStyle>
          <a:p>
            <a:r>
              <a:rPr lang="sv-SE" dirty="0" err="1"/>
              <a:t>Insert</a:t>
            </a:r>
            <a:r>
              <a:rPr lang="sv-SE" dirty="0"/>
              <a:t> image</a:t>
            </a:r>
          </a:p>
        </p:txBody>
      </p:sp>
    </p:spTree>
    <p:extLst>
      <p:ext uri="{BB962C8B-B14F-4D97-AF65-F5344CB8AC3E}">
        <p14:creationId xmlns:p14="http://schemas.microsoft.com/office/powerpoint/2010/main" val="1785088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image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3855600" y="2449200"/>
            <a:ext cx="2330101" cy="936000"/>
          </a:xfrm>
          <a:prstGeom prst="rect">
            <a:avLst/>
          </a:prstGeom>
        </p:spPr>
        <p:txBody>
          <a:bodyPr/>
          <a:lstStyle>
            <a:lvl1pPr>
              <a:defRPr sz="3858" b="1" cap="all" baseline="0">
                <a:solidFill>
                  <a:srgbClr val="585858"/>
                </a:solidFill>
                <a:latin typeface="+mj-lt"/>
              </a:defRPr>
            </a:lvl1pPr>
          </a:lstStyle>
          <a:p>
            <a:r>
              <a:rPr lang="sv-SE" dirty="0"/>
              <a:t>HEADLINE</a:t>
            </a:r>
          </a:p>
        </p:txBody>
      </p:sp>
      <p:sp>
        <p:nvSpPr>
          <p:cNvPr id="8" name="Platshållare för text 7"/>
          <p:cNvSpPr>
            <a:spLocks noGrp="1"/>
          </p:cNvSpPr>
          <p:nvPr>
            <p:ph type="body" sz="quarter" idx="11" hasCustomPrompt="1"/>
          </p:nvPr>
        </p:nvSpPr>
        <p:spPr>
          <a:xfrm>
            <a:off x="3855600" y="3801200"/>
            <a:ext cx="2330101" cy="4721401"/>
          </a:xfrm>
          <a:prstGeom prst="rect">
            <a:avLst/>
          </a:prstGeom>
        </p:spPr>
        <p:txBody>
          <a:bodyPr/>
          <a:lstStyle>
            <a:lvl1pPr marL="377979" indent="-377979">
              <a:buFont typeface="Arial" panose="020B0604020202020204" pitchFamily="34" charset="0"/>
              <a:buChar char="•"/>
              <a:defRPr sz="2205" baseline="0">
                <a:solidFill>
                  <a:srgbClr val="585858"/>
                </a:solidFill>
                <a:latin typeface="+mj-lt"/>
              </a:defRPr>
            </a:lvl1pPr>
            <a:lvl2pPr marL="818954" indent="-314982">
              <a:buFont typeface="Arial" panose="020B0604020202020204" pitchFamily="34" charset="0"/>
              <a:buChar char="-"/>
              <a:defRPr sz="1984">
                <a:solidFill>
                  <a:srgbClr val="585858"/>
                </a:solidFill>
                <a:latin typeface="+mj-lt"/>
              </a:defRPr>
            </a:lvl2pPr>
            <a:lvl3pPr>
              <a:defRPr sz="1764">
                <a:solidFill>
                  <a:srgbClr val="585858"/>
                </a:solidFill>
                <a:latin typeface="+mj-lt"/>
              </a:defRPr>
            </a:lvl3pPr>
            <a:lvl4pPr marL="1511915" indent="0">
              <a:buFont typeface="Times New Roman" panose="02020603050405020304" pitchFamily="18" charset="0"/>
              <a:buNone/>
              <a:defRPr sz="1543">
                <a:solidFill>
                  <a:srgbClr val="585858"/>
                </a:solidFill>
                <a:latin typeface="+mn-lt"/>
              </a:defRPr>
            </a:lvl4pPr>
          </a:lstStyle>
          <a:p>
            <a:r>
              <a:rPr lang="sv-SE" dirty="0"/>
              <a:t>Insert text</a:t>
            </a:r>
          </a:p>
        </p:txBody>
      </p:sp>
      <p:sp>
        <p:nvSpPr>
          <p:cNvPr id="3" name="Platshållare för bild 2"/>
          <p:cNvSpPr>
            <a:spLocks noGrp="1"/>
          </p:cNvSpPr>
          <p:nvPr>
            <p:ph type="pic" sz="quarter" idx="12" hasCustomPrompt="1"/>
          </p:nvPr>
        </p:nvSpPr>
        <p:spPr>
          <a:xfrm>
            <a:off x="391499" y="1742000"/>
            <a:ext cx="3037501" cy="6401200"/>
          </a:xfrm>
          <a:prstGeom prst="rect">
            <a:avLst/>
          </a:prstGeom>
        </p:spPr>
        <p:txBody>
          <a:bodyPr/>
          <a:lstStyle>
            <a:lvl1pPr marL="0" indent="0">
              <a:buNone/>
              <a:defRPr lang="sv-SE" sz="2205" kern="1200" baseline="0" dirty="0">
                <a:solidFill>
                  <a:srgbClr val="585858"/>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3"/>
          </p:nvPr>
        </p:nvSpPr>
        <p:spPr/>
        <p:txBody>
          <a:bodyPr/>
          <a:lstStyle>
            <a:lvl1pPr>
              <a:defRPr>
                <a:solidFill>
                  <a:srgbClr val="585858"/>
                </a:solidFill>
              </a:defRPr>
            </a:lvl1pPr>
          </a:lstStyle>
          <a:p>
            <a:endParaRPr lang="sv-SE" dirty="0"/>
          </a:p>
        </p:txBody>
      </p:sp>
    </p:spTree>
    <p:extLst>
      <p:ext uri="{BB962C8B-B14F-4D97-AF65-F5344CB8AC3E}">
        <p14:creationId xmlns:p14="http://schemas.microsoft.com/office/powerpoint/2010/main" val="2746865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images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3855600" y="2449200"/>
            <a:ext cx="2330101" cy="936000"/>
          </a:xfrm>
          <a:prstGeom prst="rect">
            <a:avLst/>
          </a:prstGeom>
        </p:spPr>
        <p:txBody>
          <a:bodyPr/>
          <a:lstStyle>
            <a:lvl1pPr>
              <a:defRPr sz="3858" b="1" cap="all" baseline="0">
                <a:solidFill>
                  <a:srgbClr val="585858"/>
                </a:solidFill>
                <a:latin typeface="+mj-lt"/>
              </a:defRPr>
            </a:lvl1pPr>
          </a:lstStyle>
          <a:p>
            <a:r>
              <a:rPr lang="sv-SE" dirty="0"/>
              <a:t>HEADLINE</a:t>
            </a:r>
          </a:p>
        </p:txBody>
      </p:sp>
      <p:sp>
        <p:nvSpPr>
          <p:cNvPr id="8" name="Platshållare för text 7"/>
          <p:cNvSpPr>
            <a:spLocks noGrp="1"/>
          </p:cNvSpPr>
          <p:nvPr>
            <p:ph type="body" sz="quarter" idx="11" hasCustomPrompt="1"/>
          </p:nvPr>
        </p:nvSpPr>
        <p:spPr>
          <a:xfrm>
            <a:off x="3855600" y="3801200"/>
            <a:ext cx="2330101" cy="4721401"/>
          </a:xfrm>
          <a:prstGeom prst="rect">
            <a:avLst/>
          </a:prstGeom>
        </p:spPr>
        <p:txBody>
          <a:bodyPr/>
          <a:lstStyle>
            <a:lvl1pPr marL="377979" indent="-377979">
              <a:buFont typeface="Arial" panose="020B0604020202020204" pitchFamily="34" charset="0"/>
              <a:buChar char="•"/>
              <a:defRPr sz="2205" baseline="0">
                <a:solidFill>
                  <a:srgbClr val="585858"/>
                </a:solidFill>
                <a:latin typeface="+mj-lt"/>
              </a:defRPr>
            </a:lvl1pPr>
            <a:lvl2pPr marL="755957" indent="-251986">
              <a:buFont typeface="Arial" panose="020B0604020202020204" pitchFamily="34" charset="0"/>
              <a:buChar char="-"/>
              <a:defRPr sz="1984">
                <a:solidFill>
                  <a:srgbClr val="585858"/>
                </a:solidFill>
                <a:latin typeface="+mj-lt"/>
              </a:defRPr>
            </a:lvl2pPr>
            <a:lvl3pPr marL="1385922" indent="-377979">
              <a:buFont typeface="Arial" panose="020B0604020202020204" pitchFamily="34" charset="0"/>
              <a:buChar char="•"/>
              <a:defRPr sz="1764">
                <a:solidFill>
                  <a:srgbClr val="585858"/>
                </a:solidFill>
                <a:latin typeface="+mj-lt"/>
              </a:defRPr>
            </a:lvl3pPr>
            <a:lvl4pPr marL="1763900" indent="-251986">
              <a:buFont typeface="Arial" panose="020B0604020202020204" pitchFamily="34" charset="0"/>
              <a:buChar char="-"/>
              <a:defRPr sz="1543">
                <a:latin typeface="+mn-lt"/>
              </a:defRPr>
            </a:lvl4pPr>
          </a:lstStyle>
          <a:p>
            <a:r>
              <a:rPr lang="sv-SE" dirty="0"/>
              <a:t>Insert text</a:t>
            </a:r>
          </a:p>
          <a:p>
            <a:pPr lvl="3"/>
            <a:endParaRPr lang="sv-SE" dirty="0"/>
          </a:p>
          <a:p>
            <a:pPr lvl="3"/>
            <a:endParaRPr lang="sv-SE" dirty="0"/>
          </a:p>
        </p:txBody>
      </p:sp>
      <p:sp>
        <p:nvSpPr>
          <p:cNvPr id="3" name="Platshållare för bild 2"/>
          <p:cNvSpPr>
            <a:spLocks noGrp="1"/>
          </p:cNvSpPr>
          <p:nvPr>
            <p:ph type="pic" sz="quarter" idx="12" hasCustomPrompt="1"/>
          </p:nvPr>
        </p:nvSpPr>
        <p:spPr>
          <a:xfrm>
            <a:off x="391499" y="1742001"/>
            <a:ext cx="3037501" cy="3073200"/>
          </a:xfrm>
          <a:prstGeom prst="rect">
            <a:avLst/>
          </a:prstGeom>
        </p:spPr>
        <p:txBody>
          <a:bodyPr/>
          <a:lstStyle>
            <a:lvl1pPr marL="0" indent="0">
              <a:buNone/>
              <a:defRPr lang="sv-SE" sz="2205" kern="1200" baseline="0" dirty="0">
                <a:solidFill>
                  <a:srgbClr val="585858"/>
                </a:solidFill>
                <a:latin typeface="+mj-lt"/>
                <a:ea typeface="+mn-ea"/>
                <a:cs typeface="+mn-cs"/>
              </a:defRPr>
            </a:lvl1pPr>
          </a:lstStyle>
          <a:p>
            <a:r>
              <a:rPr lang="sv-SE" dirty="0" err="1"/>
              <a:t>Insert</a:t>
            </a:r>
            <a:r>
              <a:rPr lang="sv-SE" dirty="0"/>
              <a:t> image</a:t>
            </a:r>
          </a:p>
        </p:txBody>
      </p:sp>
      <p:sp>
        <p:nvSpPr>
          <p:cNvPr id="7" name="Platshållare för bild 2"/>
          <p:cNvSpPr>
            <a:spLocks noGrp="1"/>
          </p:cNvSpPr>
          <p:nvPr>
            <p:ph type="pic" sz="quarter" idx="13" hasCustomPrompt="1"/>
          </p:nvPr>
        </p:nvSpPr>
        <p:spPr>
          <a:xfrm>
            <a:off x="391499" y="5070001"/>
            <a:ext cx="3037501" cy="3073200"/>
          </a:xfrm>
          <a:prstGeom prst="rect">
            <a:avLst/>
          </a:prstGeom>
        </p:spPr>
        <p:txBody>
          <a:bodyPr/>
          <a:lstStyle>
            <a:lvl1pPr marL="0" indent="0">
              <a:buNone/>
              <a:defRPr lang="sv-SE" sz="2205" kern="1200" baseline="0" dirty="0">
                <a:solidFill>
                  <a:srgbClr val="585858"/>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4"/>
          </p:nvPr>
        </p:nvSpPr>
        <p:spPr/>
        <p:txBody>
          <a:bodyPr/>
          <a:lstStyle>
            <a:lvl1pPr>
              <a:defRPr>
                <a:solidFill>
                  <a:srgbClr val="585858"/>
                </a:solidFill>
              </a:defRPr>
            </a:lvl1pPr>
          </a:lstStyle>
          <a:p>
            <a:endParaRPr lang="sv-SE" dirty="0"/>
          </a:p>
        </p:txBody>
      </p:sp>
    </p:spTree>
    <p:extLst>
      <p:ext uri="{BB962C8B-B14F-4D97-AF65-F5344CB8AC3E}">
        <p14:creationId xmlns:p14="http://schemas.microsoft.com/office/powerpoint/2010/main" val="2306970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images with headline">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399881" y="1806414"/>
            <a:ext cx="2330101" cy="850911"/>
          </a:xfrm>
          <a:prstGeom prst="rect">
            <a:avLst/>
          </a:prstGeom>
        </p:spPr>
        <p:txBody>
          <a:bodyPr/>
          <a:lstStyle>
            <a:lvl1pPr>
              <a:defRPr sz="3858" b="1" cap="all" baseline="0">
                <a:solidFill>
                  <a:srgbClr val="585858"/>
                </a:solidFill>
                <a:latin typeface="+mj-lt"/>
              </a:defRPr>
            </a:lvl1pPr>
          </a:lstStyle>
          <a:p>
            <a:r>
              <a:rPr lang="sv-SE" dirty="0"/>
              <a:t>HEADLINE</a:t>
            </a:r>
          </a:p>
        </p:txBody>
      </p:sp>
      <p:sp>
        <p:nvSpPr>
          <p:cNvPr id="2" name="Footer Placeholder 1"/>
          <p:cNvSpPr>
            <a:spLocks noGrp="1"/>
          </p:cNvSpPr>
          <p:nvPr>
            <p:ph type="ftr" sz="quarter" idx="14"/>
          </p:nvPr>
        </p:nvSpPr>
        <p:spPr/>
        <p:txBody>
          <a:bodyPr/>
          <a:lstStyle>
            <a:lvl1pPr>
              <a:defRPr>
                <a:solidFill>
                  <a:srgbClr val="585858"/>
                </a:solidFill>
              </a:defRPr>
            </a:lvl1pPr>
          </a:lstStyle>
          <a:p>
            <a:endParaRPr lang="sv-SE" dirty="0"/>
          </a:p>
        </p:txBody>
      </p:sp>
      <p:sp>
        <p:nvSpPr>
          <p:cNvPr id="11" name="Content Placeholder 2"/>
          <p:cNvSpPr>
            <a:spLocks noGrp="1"/>
          </p:cNvSpPr>
          <p:nvPr>
            <p:ph sz="half" idx="1" hasCustomPrompt="1"/>
          </p:nvPr>
        </p:nvSpPr>
        <p:spPr>
          <a:xfrm>
            <a:off x="399883" y="3324652"/>
            <a:ext cx="2833177" cy="4275034"/>
          </a:xfrm>
          <a:prstGeom prst="rect">
            <a:avLst/>
          </a:prstGeom>
        </p:spPr>
        <p:txBody>
          <a:bodyPr/>
          <a:lstStyle>
            <a:lvl1pPr marL="377979" indent="-377979">
              <a:buFont typeface="Arial" panose="020B0604020202020204" pitchFamily="34" charset="0"/>
              <a:buChar char="•"/>
              <a:defRPr sz="2205">
                <a:solidFill>
                  <a:srgbClr val="585858"/>
                </a:solidFill>
                <a:latin typeface="+mj-lt"/>
              </a:defRPr>
            </a:lvl1pPr>
            <a:lvl2pPr marL="755957" indent="-251986">
              <a:buFont typeface="Arial" panose="020B0604020202020204" pitchFamily="34" charset="0"/>
              <a:buChar char="-"/>
              <a:defRPr sz="1984">
                <a:solidFill>
                  <a:srgbClr val="585858"/>
                </a:solidFill>
                <a:latin typeface="+mj-lt"/>
              </a:defRPr>
            </a:lvl2pPr>
            <a:lvl3pPr>
              <a:defRPr sz="1764">
                <a:solidFill>
                  <a:srgbClr val="585858"/>
                </a:solidFill>
                <a:latin typeface="+mj-lt"/>
              </a:defRPr>
            </a:lvl3pPr>
            <a:lvl4pPr marL="1763900" indent="-251986">
              <a:buFont typeface="Arial" panose="020B0604020202020204" pitchFamily="34" charset="0"/>
              <a:buChar char="-"/>
              <a:defRPr sz="1543">
                <a:latin typeface="+mn-lt"/>
              </a:defRPr>
            </a:lvl4pPr>
          </a:lstStyle>
          <a:p>
            <a:r>
              <a:rPr lang="sv-SE" dirty="0"/>
              <a:t>Insert text</a:t>
            </a:r>
          </a:p>
          <a:p>
            <a:pPr lvl="3"/>
            <a:endParaRPr lang="sv-SE" dirty="0"/>
          </a:p>
          <a:p>
            <a:pPr lvl="3"/>
            <a:endParaRPr lang="sv-SE" dirty="0"/>
          </a:p>
          <a:p>
            <a:pPr lvl="3"/>
            <a:endParaRPr lang="sv-SE" dirty="0"/>
          </a:p>
        </p:txBody>
      </p:sp>
      <p:sp>
        <p:nvSpPr>
          <p:cNvPr id="12" name="Content Placeholder 2"/>
          <p:cNvSpPr>
            <a:spLocks noGrp="1"/>
          </p:cNvSpPr>
          <p:nvPr>
            <p:ph sz="half" idx="15" hasCustomPrompt="1"/>
          </p:nvPr>
        </p:nvSpPr>
        <p:spPr>
          <a:xfrm>
            <a:off x="3595829" y="3324652"/>
            <a:ext cx="2833177" cy="4275034"/>
          </a:xfrm>
          <a:prstGeom prst="rect">
            <a:avLst/>
          </a:prstGeom>
        </p:spPr>
        <p:txBody>
          <a:bodyPr/>
          <a:lstStyle>
            <a:lvl1pPr marL="377979" indent="-377979">
              <a:buFont typeface="Arial" panose="020B0604020202020204" pitchFamily="34" charset="0"/>
              <a:buChar char="•"/>
              <a:defRPr sz="2205">
                <a:solidFill>
                  <a:srgbClr val="585858"/>
                </a:solidFill>
                <a:latin typeface="+mj-lt"/>
              </a:defRPr>
            </a:lvl1pPr>
            <a:lvl2pPr marL="818954" indent="-314982">
              <a:buFont typeface="Arial" panose="020B0604020202020204" pitchFamily="34" charset="0"/>
              <a:buChar char="-"/>
              <a:defRPr sz="1984">
                <a:solidFill>
                  <a:srgbClr val="585858"/>
                </a:solidFill>
                <a:latin typeface="+mj-lt"/>
              </a:defRPr>
            </a:lvl2pPr>
            <a:lvl3pPr>
              <a:defRPr sz="1764">
                <a:latin typeface="+mj-lt"/>
              </a:defRPr>
            </a:lvl3pPr>
            <a:lvl4pPr marL="1763900" indent="-251986">
              <a:buFont typeface="Arial" panose="020B0604020202020204" pitchFamily="34" charset="0"/>
              <a:buChar char="-"/>
              <a:defRPr sz="1543">
                <a:latin typeface="+mn-lt"/>
              </a:defRPr>
            </a:lvl4pPr>
          </a:lstStyle>
          <a:p>
            <a:r>
              <a:rPr lang="sv-SE" dirty="0"/>
              <a:t>Insert text</a:t>
            </a:r>
          </a:p>
          <a:p>
            <a:pPr lvl="3"/>
            <a:endParaRPr lang="sv-SE" dirty="0"/>
          </a:p>
          <a:p>
            <a:pPr lvl="3"/>
            <a:endParaRPr lang="sv-SE" dirty="0"/>
          </a:p>
          <a:p>
            <a:pPr lvl="3"/>
            <a:endParaRPr lang="sv-SE" dirty="0"/>
          </a:p>
        </p:txBody>
      </p:sp>
    </p:spTree>
    <p:extLst>
      <p:ext uri="{BB962C8B-B14F-4D97-AF65-F5344CB8AC3E}">
        <p14:creationId xmlns:p14="http://schemas.microsoft.com/office/powerpoint/2010/main" val="1335397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3D8215D-222D-4E4F-BBDB-F19B15C431D8}"/>
              </a:ext>
            </a:extLst>
          </p:cNvPr>
          <p:cNvSpPr>
            <a:spLocks noGrp="1"/>
          </p:cNvSpPr>
          <p:nvPr>
            <p:ph type="ftr" sz="quarter" idx="10"/>
          </p:nvPr>
        </p:nvSpPr>
        <p:spPr/>
        <p:txBody>
          <a:bodyPr/>
          <a:lstStyle/>
          <a:p>
            <a:endParaRPr lang="sv-SE"/>
          </a:p>
        </p:txBody>
      </p:sp>
    </p:spTree>
    <p:extLst>
      <p:ext uri="{BB962C8B-B14F-4D97-AF65-F5344CB8AC3E}">
        <p14:creationId xmlns:p14="http://schemas.microsoft.com/office/powerpoint/2010/main" val="1307365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ogoslid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A3A558C9-6711-429C-9A52-E7ECF680DE72}"/>
              </a:ext>
            </a:extLst>
          </p:cNvPr>
          <p:cNvSpPr/>
          <p:nvPr userDrawn="1"/>
        </p:nvSpPr>
        <p:spPr>
          <a:xfrm>
            <a:off x="769695" y="5233167"/>
            <a:ext cx="2506905" cy="369175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 name="Picture 1" descr="Logo, company name&#10;&#10;Description automatically generated">
            <a:extLst>
              <a:ext uri="{FF2B5EF4-FFF2-40B4-BE49-F238E27FC236}">
                <a16:creationId xmlns:a16="http://schemas.microsoft.com/office/drawing/2014/main" id="{974A8925-0060-4514-B6B1-C6DD4D1DC6B8}"/>
              </a:ext>
            </a:extLst>
          </p:cNvPr>
          <p:cNvPicPr>
            <a:picLocks noChangeAspect="1"/>
          </p:cNvPicPr>
          <p:nvPr userDrawn="1"/>
        </p:nvPicPr>
        <p:blipFill>
          <a:blip r:embed="rId2"/>
          <a:stretch>
            <a:fillRect/>
          </a:stretch>
        </p:blipFill>
        <p:spPr>
          <a:xfrm>
            <a:off x="4960144" y="8788084"/>
            <a:ext cx="1913890" cy="1101599"/>
          </a:xfrm>
          <a:prstGeom prst="rect">
            <a:avLst/>
          </a:prstGeom>
        </p:spPr>
      </p:pic>
      <p:sp>
        <p:nvSpPr>
          <p:cNvPr id="6" name="Text Placeholder 4">
            <a:extLst>
              <a:ext uri="{FF2B5EF4-FFF2-40B4-BE49-F238E27FC236}">
                <a16:creationId xmlns:a16="http://schemas.microsoft.com/office/drawing/2014/main" id="{5D422D85-1CEF-401C-9CA4-F3DE04337111}"/>
              </a:ext>
            </a:extLst>
          </p:cNvPr>
          <p:cNvSpPr>
            <a:spLocks noGrp="1"/>
          </p:cNvSpPr>
          <p:nvPr>
            <p:ph type="body" sz="quarter" idx="16" hasCustomPrompt="1"/>
          </p:nvPr>
        </p:nvSpPr>
        <p:spPr>
          <a:xfrm>
            <a:off x="769695" y="1675955"/>
            <a:ext cx="2506905" cy="3257600"/>
          </a:xfrm>
          <a:prstGeom prst="rect">
            <a:avLst/>
          </a:prstGeom>
        </p:spPr>
        <p:txBody>
          <a:bodyPr numCol="1" spcCol="360000"/>
          <a:lstStyle>
            <a:lvl1pPr marL="0" indent="0">
              <a:lnSpc>
                <a:spcPct val="110000"/>
              </a:lnSpc>
              <a:buNone/>
              <a:defRPr sz="1000"/>
            </a:lvl1pPr>
          </a:lstStyle>
          <a:p>
            <a:pPr marL="0" marR="0" lvl="0" indent="0" algn="l" defTabSz="1007943" rtl="0" eaLnBrk="1" fontAlgn="auto" latinLnBrk="0" hangingPunct="1">
              <a:lnSpc>
                <a:spcPct val="110000"/>
              </a:lnSpc>
              <a:spcBef>
                <a:spcPts val="1102"/>
              </a:spcBef>
              <a:spcAft>
                <a:spcPts val="0"/>
              </a:spcAft>
              <a:buClrTx/>
              <a:buSzTx/>
              <a:buFont typeface="Arial" panose="020B0604020202020204" pitchFamily="34" charset="0"/>
              <a:buNone/>
              <a:tabLst/>
              <a:defRPr/>
            </a:pPr>
            <a:r>
              <a:rPr lang="sv-SE" dirty="0"/>
              <a:t>Approx. 100 </a:t>
            </a:r>
            <a:r>
              <a:rPr lang="sv-SE" dirty="0" err="1"/>
              <a:t>words</a:t>
            </a:r>
            <a:r>
              <a:rPr lang="sv-SE" dirty="0"/>
              <a:t>/ 580 </a:t>
            </a:r>
            <a:r>
              <a:rPr lang="sv-SE" dirty="0" err="1"/>
              <a:t>characters</a:t>
            </a:r>
            <a:r>
              <a:rPr lang="sv-SE" dirty="0"/>
              <a:t>. </a:t>
            </a:r>
            <a:r>
              <a:rPr lang="en-US" dirty="0"/>
              <a:t>- Describe the importance of your project- what does the project mean for society what knowledge can be given to those who are working in this area? </a:t>
            </a:r>
            <a:br>
              <a:rPr lang="sv-SE" dirty="0"/>
            </a:br>
            <a:endParaRPr lang="sv-SE" dirty="0"/>
          </a:p>
        </p:txBody>
      </p:sp>
      <p:sp>
        <p:nvSpPr>
          <p:cNvPr id="13" name="Text Placeholder 4">
            <a:extLst>
              <a:ext uri="{FF2B5EF4-FFF2-40B4-BE49-F238E27FC236}">
                <a16:creationId xmlns:a16="http://schemas.microsoft.com/office/drawing/2014/main" id="{621BA939-882C-4546-99F7-E12B0DE962CC}"/>
              </a:ext>
            </a:extLst>
          </p:cNvPr>
          <p:cNvSpPr>
            <a:spLocks noGrp="1"/>
          </p:cNvSpPr>
          <p:nvPr>
            <p:ph type="body" sz="quarter" idx="17" hasCustomPrompt="1"/>
          </p:nvPr>
        </p:nvSpPr>
        <p:spPr>
          <a:xfrm>
            <a:off x="3566235" y="1682254"/>
            <a:ext cx="2506905" cy="3257601"/>
          </a:xfrm>
          <a:prstGeom prst="rect">
            <a:avLst/>
          </a:prstGeom>
        </p:spPr>
        <p:txBody>
          <a:bodyPr numCol="1" spcCol="360000"/>
          <a:lstStyle>
            <a:lvl1pPr marL="0" indent="0">
              <a:lnSpc>
                <a:spcPct val="110000"/>
              </a:lnSpc>
              <a:buNone/>
              <a:defRPr sz="1000"/>
            </a:lvl1pPr>
          </a:lstStyle>
          <a:p>
            <a:pPr marL="0" marR="0" lvl="0" indent="0" algn="l" defTabSz="1007943" rtl="0" eaLnBrk="1" fontAlgn="auto" latinLnBrk="0" hangingPunct="1">
              <a:lnSpc>
                <a:spcPct val="110000"/>
              </a:lnSpc>
              <a:spcBef>
                <a:spcPts val="1102"/>
              </a:spcBef>
              <a:spcAft>
                <a:spcPts val="0"/>
              </a:spcAft>
              <a:buClrTx/>
              <a:buSzTx/>
              <a:buFont typeface="Arial" panose="020B0604020202020204" pitchFamily="34" charset="0"/>
              <a:buNone/>
              <a:tabLst/>
              <a:defRPr/>
            </a:pPr>
            <a:r>
              <a:rPr lang="sv-SE" dirty="0"/>
              <a:t>Approx. 100 </a:t>
            </a:r>
            <a:r>
              <a:rPr lang="sv-SE" dirty="0" err="1"/>
              <a:t>words</a:t>
            </a:r>
            <a:r>
              <a:rPr lang="sv-SE" dirty="0"/>
              <a:t>/ 580 </a:t>
            </a:r>
            <a:r>
              <a:rPr lang="sv-SE" dirty="0" err="1"/>
              <a:t>characters</a:t>
            </a:r>
            <a:r>
              <a:rPr lang="sv-SE" dirty="0"/>
              <a:t>. </a:t>
            </a:r>
            <a:r>
              <a:rPr lang="en-US" dirty="0"/>
              <a:t>Whom do you think the project is useful for - who is it going to benefit and how? </a:t>
            </a:r>
            <a:br>
              <a:rPr lang="sv-SE" dirty="0"/>
            </a:br>
            <a:endParaRPr lang="sv-SE" dirty="0"/>
          </a:p>
        </p:txBody>
      </p:sp>
      <p:sp>
        <p:nvSpPr>
          <p:cNvPr id="14" name="Text Placeholder 4">
            <a:extLst>
              <a:ext uri="{FF2B5EF4-FFF2-40B4-BE49-F238E27FC236}">
                <a16:creationId xmlns:a16="http://schemas.microsoft.com/office/drawing/2014/main" id="{31E1AB72-F0A4-44B7-BF66-FACEBBC520FD}"/>
              </a:ext>
            </a:extLst>
          </p:cNvPr>
          <p:cNvSpPr>
            <a:spLocks noGrp="1"/>
          </p:cNvSpPr>
          <p:nvPr>
            <p:ph type="body" sz="quarter" idx="18" hasCustomPrompt="1"/>
          </p:nvPr>
        </p:nvSpPr>
        <p:spPr>
          <a:xfrm>
            <a:off x="769695" y="1333111"/>
            <a:ext cx="2506905" cy="342844"/>
          </a:xfrm>
          <a:prstGeom prst="rect">
            <a:avLst/>
          </a:prstGeom>
        </p:spPr>
        <p:txBody>
          <a:bodyPr numCol="1" spcCol="360000"/>
          <a:lstStyle>
            <a:lvl1pPr marL="0" indent="0">
              <a:lnSpc>
                <a:spcPct val="110000"/>
              </a:lnSpc>
              <a:buNone/>
              <a:defRPr sz="1000" cap="all" baseline="0">
                <a:latin typeface="+mj-lt"/>
              </a:defRPr>
            </a:lvl1pPr>
          </a:lstStyle>
          <a:p>
            <a:r>
              <a:rPr lang="sv-SE" dirty="0" err="1"/>
              <a:t>Importance</a:t>
            </a:r>
            <a:r>
              <a:rPr lang="sv-SE" dirty="0"/>
              <a:t> </a:t>
            </a:r>
            <a:r>
              <a:rPr lang="sv-SE" dirty="0" err="1"/>
              <a:t>of</a:t>
            </a:r>
            <a:r>
              <a:rPr lang="sv-SE" dirty="0"/>
              <a:t> </a:t>
            </a:r>
            <a:r>
              <a:rPr lang="sv-SE" dirty="0" err="1"/>
              <a:t>project</a:t>
            </a:r>
            <a:r>
              <a:rPr lang="sv-SE" dirty="0"/>
              <a:t> </a:t>
            </a:r>
          </a:p>
        </p:txBody>
      </p:sp>
      <p:sp>
        <p:nvSpPr>
          <p:cNvPr id="15" name="Text Placeholder 4">
            <a:extLst>
              <a:ext uri="{FF2B5EF4-FFF2-40B4-BE49-F238E27FC236}">
                <a16:creationId xmlns:a16="http://schemas.microsoft.com/office/drawing/2014/main" id="{39222BBE-2462-4077-9277-0C41BE18381F}"/>
              </a:ext>
            </a:extLst>
          </p:cNvPr>
          <p:cNvSpPr>
            <a:spLocks noGrp="1"/>
          </p:cNvSpPr>
          <p:nvPr>
            <p:ph type="body" sz="quarter" idx="19" hasCustomPrompt="1"/>
          </p:nvPr>
        </p:nvSpPr>
        <p:spPr>
          <a:xfrm>
            <a:off x="3566235" y="1314089"/>
            <a:ext cx="2506905" cy="342844"/>
          </a:xfrm>
          <a:prstGeom prst="rect">
            <a:avLst/>
          </a:prstGeom>
        </p:spPr>
        <p:txBody>
          <a:bodyPr numCol="1" spcCol="360000"/>
          <a:lstStyle>
            <a:lvl1pPr marL="0" indent="0">
              <a:lnSpc>
                <a:spcPct val="110000"/>
              </a:lnSpc>
              <a:buNone/>
              <a:defRPr sz="1000" cap="all" baseline="0">
                <a:latin typeface="+mj-lt"/>
              </a:defRPr>
            </a:lvl1pPr>
          </a:lstStyle>
          <a:p>
            <a:r>
              <a:rPr lang="sv-SE" dirty="0" err="1"/>
              <a:t>Expected</a:t>
            </a:r>
            <a:r>
              <a:rPr lang="sv-SE" dirty="0"/>
              <a:t> </a:t>
            </a:r>
            <a:r>
              <a:rPr lang="sv-SE" dirty="0" err="1"/>
              <a:t>results</a:t>
            </a:r>
            <a:r>
              <a:rPr lang="sv-SE" dirty="0"/>
              <a:t> / </a:t>
            </a:r>
            <a:r>
              <a:rPr lang="sv-SE" dirty="0" err="1"/>
              <a:t>impact</a:t>
            </a:r>
            <a:r>
              <a:rPr lang="sv-SE" dirty="0"/>
              <a:t> </a:t>
            </a:r>
            <a:r>
              <a:rPr lang="sv-SE" dirty="0" err="1"/>
              <a:t>of</a:t>
            </a:r>
            <a:r>
              <a:rPr lang="sv-SE" dirty="0"/>
              <a:t> the </a:t>
            </a:r>
            <a:r>
              <a:rPr lang="sv-SE" dirty="0" err="1"/>
              <a:t>project</a:t>
            </a:r>
            <a:r>
              <a:rPr lang="sv-SE" dirty="0"/>
              <a:t> </a:t>
            </a:r>
          </a:p>
        </p:txBody>
      </p:sp>
      <p:pic>
        <p:nvPicPr>
          <p:cNvPr id="21" name="Picture 20" descr="Icon&#10;&#10;Description automatically generated">
            <a:extLst>
              <a:ext uri="{FF2B5EF4-FFF2-40B4-BE49-F238E27FC236}">
                <a16:creationId xmlns:a16="http://schemas.microsoft.com/office/drawing/2014/main" id="{CC0021FE-6CAF-46B4-97C3-52651D5B0E8D}"/>
              </a:ext>
            </a:extLst>
          </p:cNvPr>
          <p:cNvPicPr>
            <a:picLocks/>
          </p:cNvPicPr>
          <p:nvPr userDrawn="1"/>
        </p:nvPicPr>
        <p:blipFill>
          <a:blip r:embed="rId3"/>
          <a:stretch>
            <a:fillRect/>
          </a:stretch>
        </p:blipFill>
        <p:spPr>
          <a:xfrm>
            <a:off x="2638418" y="5383347"/>
            <a:ext cx="522000" cy="522000"/>
          </a:xfrm>
          <a:prstGeom prst="rect">
            <a:avLst/>
          </a:prstGeom>
        </p:spPr>
      </p:pic>
      <p:sp>
        <p:nvSpPr>
          <p:cNvPr id="22" name="TextBox 21">
            <a:extLst>
              <a:ext uri="{FF2B5EF4-FFF2-40B4-BE49-F238E27FC236}">
                <a16:creationId xmlns:a16="http://schemas.microsoft.com/office/drawing/2014/main" id="{B431B593-C37B-4854-9011-9B9C60E80612}"/>
              </a:ext>
            </a:extLst>
          </p:cNvPr>
          <p:cNvSpPr txBox="1"/>
          <p:nvPr userDrawn="1"/>
        </p:nvSpPr>
        <p:spPr>
          <a:xfrm>
            <a:off x="912517" y="5506071"/>
            <a:ext cx="1493534" cy="230832"/>
          </a:xfrm>
          <a:prstGeom prst="rect">
            <a:avLst/>
          </a:prstGeom>
          <a:noFill/>
        </p:spPr>
        <p:txBody>
          <a:bodyPr wrap="square" rtlCol="0">
            <a:spAutoFit/>
          </a:bodyPr>
          <a:lstStyle/>
          <a:p>
            <a:r>
              <a:rPr lang="sv-SE" sz="900" b="1" dirty="0">
                <a:latin typeface="+mj-lt"/>
              </a:rPr>
              <a:t>FACTS</a:t>
            </a:r>
          </a:p>
        </p:txBody>
      </p:sp>
      <p:sp>
        <p:nvSpPr>
          <p:cNvPr id="23" name="Rectangle 22">
            <a:extLst>
              <a:ext uri="{FF2B5EF4-FFF2-40B4-BE49-F238E27FC236}">
                <a16:creationId xmlns:a16="http://schemas.microsoft.com/office/drawing/2014/main" id="{E4C1D658-0145-4886-ADD0-94B59386B560}"/>
              </a:ext>
            </a:extLst>
          </p:cNvPr>
          <p:cNvSpPr/>
          <p:nvPr userDrawn="1"/>
        </p:nvSpPr>
        <p:spPr>
          <a:xfrm>
            <a:off x="876336" y="7838919"/>
            <a:ext cx="2291702" cy="9491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7" name="Picture Placeholder 26">
            <a:extLst>
              <a:ext uri="{FF2B5EF4-FFF2-40B4-BE49-F238E27FC236}">
                <a16:creationId xmlns:a16="http://schemas.microsoft.com/office/drawing/2014/main" id="{E1592CF1-BC70-473C-8B42-245B71E05754}"/>
              </a:ext>
            </a:extLst>
          </p:cNvPr>
          <p:cNvSpPr>
            <a:spLocks noGrp="1"/>
          </p:cNvSpPr>
          <p:nvPr>
            <p:ph type="pic" sz="quarter" idx="20" hasCustomPrompt="1"/>
          </p:nvPr>
        </p:nvSpPr>
        <p:spPr>
          <a:xfrm>
            <a:off x="1119823" y="7979410"/>
            <a:ext cx="1783397" cy="632214"/>
          </a:xfrm>
          <a:prstGeom prst="rect">
            <a:avLst/>
          </a:prstGeom>
        </p:spPr>
        <p:txBody>
          <a:bodyPr/>
          <a:lstStyle>
            <a:lvl1pPr marL="0" indent="0">
              <a:buNone/>
              <a:defRPr sz="900">
                <a:latin typeface="+mj-lt"/>
              </a:defRPr>
            </a:lvl1pPr>
          </a:lstStyle>
          <a:p>
            <a:r>
              <a:rPr lang="sv-SE" sz="900" dirty="0"/>
              <a:t>Insert logo</a:t>
            </a:r>
            <a:endParaRPr lang="sv-SE" dirty="0"/>
          </a:p>
        </p:txBody>
      </p:sp>
      <p:pic>
        <p:nvPicPr>
          <p:cNvPr id="29" name="Picture 28" descr="Qr code&#10;&#10;Description automatically generated">
            <a:extLst>
              <a:ext uri="{FF2B5EF4-FFF2-40B4-BE49-F238E27FC236}">
                <a16:creationId xmlns:a16="http://schemas.microsoft.com/office/drawing/2014/main" id="{31CA7BF9-5CC6-48D6-B500-3118B1F6BC3F}"/>
              </a:ext>
            </a:extLst>
          </p:cNvPr>
          <p:cNvPicPr>
            <a:picLocks noChangeAspect="1"/>
          </p:cNvPicPr>
          <p:nvPr userDrawn="1"/>
        </p:nvPicPr>
        <p:blipFill>
          <a:blip r:embed="rId4"/>
          <a:stretch>
            <a:fillRect/>
          </a:stretch>
        </p:blipFill>
        <p:spPr>
          <a:xfrm>
            <a:off x="3520087" y="8420285"/>
            <a:ext cx="576000" cy="576000"/>
          </a:xfrm>
          <a:prstGeom prst="rect">
            <a:avLst/>
          </a:prstGeom>
        </p:spPr>
      </p:pic>
      <p:sp>
        <p:nvSpPr>
          <p:cNvPr id="31" name="TextBox 30">
            <a:extLst>
              <a:ext uri="{FF2B5EF4-FFF2-40B4-BE49-F238E27FC236}">
                <a16:creationId xmlns:a16="http://schemas.microsoft.com/office/drawing/2014/main" id="{85BA9D8B-4B7E-4033-B1AC-E646F2AC0303}"/>
              </a:ext>
            </a:extLst>
          </p:cNvPr>
          <p:cNvSpPr txBox="1"/>
          <p:nvPr userDrawn="1"/>
        </p:nvSpPr>
        <p:spPr>
          <a:xfrm>
            <a:off x="4056105" y="8782595"/>
            <a:ext cx="1493534" cy="184666"/>
          </a:xfrm>
          <a:prstGeom prst="rect">
            <a:avLst/>
          </a:prstGeom>
          <a:noFill/>
        </p:spPr>
        <p:txBody>
          <a:bodyPr wrap="square" rtlCol="0">
            <a:spAutoFit/>
          </a:bodyPr>
          <a:lstStyle/>
          <a:p>
            <a:r>
              <a:rPr lang="sv-SE" sz="600" b="1" dirty="0">
                <a:latin typeface="+mj-lt"/>
              </a:rPr>
              <a:t>Contact </a:t>
            </a:r>
            <a:r>
              <a:rPr lang="sv-SE" sz="600" b="1" dirty="0" err="1">
                <a:latin typeface="+mj-lt"/>
              </a:rPr>
              <a:t>us</a:t>
            </a:r>
            <a:endParaRPr lang="sv-SE" sz="600" b="1" dirty="0">
              <a:latin typeface="+mj-lt"/>
            </a:endParaRPr>
          </a:p>
        </p:txBody>
      </p:sp>
      <p:sp>
        <p:nvSpPr>
          <p:cNvPr id="17" name="Picture Placeholder 26">
            <a:extLst>
              <a:ext uri="{FF2B5EF4-FFF2-40B4-BE49-F238E27FC236}">
                <a16:creationId xmlns:a16="http://schemas.microsoft.com/office/drawing/2014/main" id="{908293DF-9AF1-4B1D-89FA-805F66AFFD8E}"/>
              </a:ext>
            </a:extLst>
          </p:cNvPr>
          <p:cNvSpPr>
            <a:spLocks noGrp="1"/>
          </p:cNvSpPr>
          <p:nvPr>
            <p:ph type="pic" sz="quarter" idx="21" hasCustomPrompt="1"/>
          </p:nvPr>
        </p:nvSpPr>
        <p:spPr>
          <a:xfrm>
            <a:off x="5497140" y="5449215"/>
            <a:ext cx="576000" cy="648000"/>
          </a:xfrm>
          <a:prstGeom prst="rect">
            <a:avLst/>
          </a:prstGeom>
          <a:solidFill>
            <a:schemeClr val="bg2"/>
          </a:solidFill>
        </p:spPr>
        <p:txBody>
          <a:bodyPr/>
          <a:lstStyle>
            <a:lvl1pPr marL="0" indent="0">
              <a:buNone/>
              <a:defRPr sz="900">
                <a:latin typeface="+mj-lt"/>
              </a:defRPr>
            </a:lvl1pPr>
          </a:lstStyle>
          <a:p>
            <a:r>
              <a:rPr lang="sv-SE" sz="900" dirty="0"/>
              <a:t>Insert </a:t>
            </a:r>
            <a:r>
              <a:rPr lang="sv-SE" sz="900" dirty="0" err="1"/>
              <a:t>picture</a:t>
            </a:r>
            <a:endParaRPr lang="sv-SE" dirty="0"/>
          </a:p>
        </p:txBody>
      </p:sp>
    </p:spTree>
    <p:extLst>
      <p:ext uri="{BB962C8B-B14F-4D97-AF65-F5344CB8AC3E}">
        <p14:creationId xmlns:p14="http://schemas.microsoft.com/office/powerpoint/2010/main" val="673048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Footer Placeholder 5"/>
          <p:cNvSpPr>
            <a:spLocks noGrp="1"/>
          </p:cNvSpPr>
          <p:nvPr>
            <p:ph type="ftr" sz="quarter" idx="3"/>
          </p:nvPr>
        </p:nvSpPr>
        <p:spPr>
          <a:xfrm>
            <a:off x="2271713" y="9181406"/>
            <a:ext cx="2314575" cy="52740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sv-SE"/>
          </a:p>
        </p:txBody>
      </p:sp>
      <p:pic>
        <p:nvPicPr>
          <p:cNvPr id="7" name="Picture 6">
            <a:extLst>
              <a:ext uri="{FF2B5EF4-FFF2-40B4-BE49-F238E27FC236}">
                <a16:creationId xmlns:a16="http://schemas.microsoft.com/office/drawing/2014/main" id="{0D0A1E0E-420D-46F0-8526-99CFE18129B6}"/>
              </a:ext>
            </a:extLst>
          </p:cNvPr>
          <p:cNvPicPr>
            <a:picLocks noChangeAspect="1"/>
          </p:cNvPicPr>
          <p:nvPr userDrawn="1"/>
        </p:nvPicPr>
        <p:blipFill>
          <a:blip r:embed="rId10"/>
          <a:srcRect/>
          <a:stretch/>
        </p:blipFill>
        <p:spPr>
          <a:xfrm>
            <a:off x="0" y="-990"/>
            <a:ext cx="6858000" cy="2010390"/>
          </a:xfrm>
          <a:prstGeom prst="rect">
            <a:avLst/>
          </a:prstGeom>
        </p:spPr>
      </p:pic>
    </p:spTree>
    <p:extLst>
      <p:ext uri="{BB962C8B-B14F-4D97-AF65-F5344CB8AC3E}">
        <p14:creationId xmlns:p14="http://schemas.microsoft.com/office/powerpoint/2010/main" val="1443832876"/>
      </p:ext>
    </p:extLst>
  </p:cSld>
  <p:clrMap bg1="lt1" tx1="dk1" bg2="lt2" tx2="dk2" accent1="accent1" accent2="accent2" accent3="accent3" accent4="accent4" accent5="accent5" accent6="accent6" hlink="hlink" folHlink="folHlink"/>
  <p:sldLayoutIdLst>
    <p:sldLayoutId id="2147483662" r:id="rId1"/>
    <p:sldLayoutId id="2147483665" r:id="rId2"/>
    <p:sldLayoutId id="2147483672" r:id="rId3"/>
    <p:sldLayoutId id="2147483674" r:id="rId4"/>
    <p:sldLayoutId id="2147483667" r:id="rId5"/>
    <p:sldLayoutId id="2147483670" r:id="rId6"/>
    <p:sldLayoutId id="2147483687" r:id="rId7"/>
    <p:sldLayoutId id="2147483689" r:id="rId8"/>
  </p:sldLayoutIdLst>
  <p:hf sldNum="0" hdr="0" dt="0"/>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sv-SE"/>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31269011"/>
      </p:ext>
    </p:extLst>
  </p:cSld>
  <p:clrMap bg1="lt1" tx1="dk1" bg2="lt2" tx2="dk2" accent1="accent1" accent2="accent2" accent3="accent3" accent4="accent4" accent5="accent5" accent6="accent6" hlink="hlink" folHlink="folHlink"/>
  <p:sldLayoutIdLst>
    <p:sldLayoutId id="2147483671" r:id="rId1"/>
    <p:sldLayoutId id="2147483664" r:id="rId2"/>
    <p:sldLayoutId id="2147483666" r:id="rId3"/>
    <p:sldLayoutId id="2147483673" r:id="rId4"/>
    <p:sldLayoutId id="2147483669" r:id="rId5"/>
    <p:sldLayoutId id="2147483688" r:id="rId6"/>
    <p:sldLayoutId id="2147483668" r:id="rId7"/>
  </p:sldLayoutIdLst>
  <p:hf sldNum="0" hdr="0" dt="0"/>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sv-SE"/>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png"/><Relationship Id="rId7" Type="http://schemas.openxmlformats.org/officeDocument/2006/relationships/image" Target="../media/image9.jpeg"/><Relationship Id="rId12"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jpeg"/><Relationship Id="rId11" Type="http://schemas.openxmlformats.org/officeDocument/2006/relationships/image" Target="../media/image13.png"/><Relationship Id="rId5" Type="http://schemas.openxmlformats.org/officeDocument/2006/relationships/image" Target="../media/image7.jpe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jpeg"/></Relationships>
</file>

<file path=ppt/slides/_rels/slide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6.png"/><Relationship Id="rId7" Type="http://schemas.openxmlformats.org/officeDocument/2006/relationships/image" Target="../media/image12.png"/><Relationship Id="rId2" Type="http://schemas.openxmlformats.org/officeDocument/2006/relationships/image" Target="../media/image15.png"/><Relationship Id="rId1" Type="http://schemas.openxmlformats.org/officeDocument/2006/relationships/slideLayout" Target="../slideLayouts/slideLayout9.xml"/><Relationship Id="rId6" Type="http://schemas.openxmlformats.org/officeDocument/2006/relationships/image" Target="../media/image7.jpeg"/><Relationship Id="rId11" Type="http://schemas.openxmlformats.org/officeDocument/2006/relationships/image" Target="../media/image20.jpg"/><Relationship Id="rId5" Type="http://schemas.openxmlformats.org/officeDocument/2006/relationships/image" Target="../media/image18.png"/><Relationship Id="rId10" Type="http://schemas.openxmlformats.org/officeDocument/2006/relationships/image" Target="../media/image19.png"/><Relationship Id="rId4" Type="http://schemas.openxmlformats.org/officeDocument/2006/relationships/image" Target="../media/image17.pn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9BD9EA2-1FE4-43FF-8D64-08355893B70D}"/>
              </a:ext>
            </a:extLst>
          </p:cNvPr>
          <p:cNvSpPr>
            <a:spLocks noGrp="1"/>
          </p:cNvSpPr>
          <p:nvPr>
            <p:ph type="title"/>
          </p:nvPr>
        </p:nvSpPr>
        <p:spPr/>
        <p:txBody>
          <a:bodyPr/>
          <a:lstStyle/>
          <a:p>
            <a:r>
              <a:rPr lang="sv-SE" dirty="0" err="1"/>
              <a:t>Prepair</a:t>
            </a:r>
            <a:endParaRPr lang="sv-SE" dirty="0"/>
          </a:p>
        </p:txBody>
      </p:sp>
      <p:sp>
        <p:nvSpPr>
          <p:cNvPr id="4" name="Text Placeholder 3">
            <a:extLst>
              <a:ext uri="{FF2B5EF4-FFF2-40B4-BE49-F238E27FC236}">
                <a16:creationId xmlns:a16="http://schemas.microsoft.com/office/drawing/2014/main" id="{989EC41F-8BA1-449F-A60F-32F8E541DCA8}"/>
              </a:ext>
            </a:extLst>
          </p:cNvPr>
          <p:cNvSpPr>
            <a:spLocks noGrp="1"/>
          </p:cNvSpPr>
          <p:nvPr>
            <p:ph type="body" sz="quarter" idx="11"/>
          </p:nvPr>
        </p:nvSpPr>
        <p:spPr/>
        <p:txBody>
          <a:bodyPr/>
          <a:lstStyle/>
          <a:p>
            <a:r>
              <a:rPr lang="sv-SE" dirty="0"/>
              <a:t>Beredskap för AI-transformation</a:t>
            </a:r>
          </a:p>
        </p:txBody>
      </p:sp>
      <p:sp>
        <p:nvSpPr>
          <p:cNvPr id="5" name="Text Placeholder 4">
            <a:extLst>
              <a:ext uri="{FF2B5EF4-FFF2-40B4-BE49-F238E27FC236}">
                <a16:creationId xmlns:a16="http://schemas.microsoft.com/office/drawing/2014/main" id="{E298E559-1AB9-4C47-BB49-1DA07034A85B}"/>
              </a:ext>
            </a:extLst>
          </p:cNvPr>
          <p:cNvSpPr>
            <a:spLocks noGrp="1"/>
          </p:cNvSpPr>
          <p:nvPr>
            <p:ph type="body" sz="quarter" idx="16"/>
          </p:nvPr>
        </p:nvSpPr>
        <p:spPr>
          <a:xfrm>
            <a:off x="799057" y="4001521"/>
            <a:ext cx="5502760" cy="1600799"/>
          </a:xfrm>
        </p:spPr>
        <p:txBody>
          <a:bodyPr/>
          <a:lstStyle/>
          <a:p>
            <a:r>
              <a:rPr lang="sv-SE" dirty="0"/>
              <a:t>Syftet med projektet är att identifiera faktorer som påverkar organisationers beredskap för en AI-transformation. De deltagande företagen arbetar parallellt med sin egen AI- transformation och projektet både stöttar och följer deras utveckling. Målsättningen är att nå goda insikter om hur en organisation kan analysera, förstå och utveckla sin egen AI-beredskap samt vilka konsekvenser det har på verksamheten. Insikt om den egna organisationens beredskap är viktig för att kunna möta utmaningarna och ta vara på möjligheterna som en AI-transformation kan medföra. Genom regelbundna workshops säkerställs ett kontinuerligt kunskapsutbyte mellan företag och forskare som tillsammans bidrar till ökad förståelse för hur organisationer kan förbereda sig för AI-transformation.</a:t>
            </a:r>
          </a:p>
        </p:txBody>
      </p:sp>
      <p:sp>
        <p:nvSpPr>
          <p:cNvPr id="6" name="Text Placeholder 5">
            <a:extLst>
              <a:ext uri="{FF2B5EF4-FFF2-40B4-BE49-F238E27FC236}">
                <a16:creationId xmlns:a16="http://schemas.microsoft.com/office/drawing/2014/main" id="{AC2D4F99-8B96-41C3-BA14-2C2F5838A2C5}"/>
              </a:ext>
            </a:extLst>
          </p:cNvPr>
          <p:cNvSpPr>
            <a:spLocks noGrp="1"/>
          </p:cNvSpPr>
          <p:nvPr>
            <p:ph type="body" sz="quarter" idx="17"/>
          </p:nvPr>
        </p:nvSpPr>
        <p:spPr>
          <a:xfrm>
            <a:off x="769695" y="2982035"/>
            <a:ext cx="5502760" cy="940832"/>
          </a:xfrm>
        </p:spPr>
        <p:txBody>
          <a:bodyPr/>
          <a:lstStyle/>
          <a:p>
            <a:r>
              <a:rPr lang="sv-SE" dirty="0"/>
              <a:t>Artificiell intelligens (AI) blir en allt större del av våra liv och spås spela stor roll för tillverkningsindustrin. Projektet </a:t>
            </a:r>
            <a:r>
              <a:rPr lang="sv-SE" dirty="0" err="1"/>
              <a:t>PrepAIr</a:t>
            </a:r>
            <a:r>
              <a:rPr lang="sv-SE" dirty="0"/>
              <a:t> identifierar mekanismer som påverkar beredskapen för AI-transformation hos tillverkande företag. I samverkan mellan industri och akademi studeras betydelsen av kompetens, föreställningar, känslor och maktstrukturer.</a:t>
            </a:r>
          </a:p>
        </p:txBody>
      </p:sp>
      <p:pic>
        <p:nvPicPr>
          <p:cNvPr id="8" name="Picture 7">
            <a:extLst>
              <a:ext uri="{FF2B5EF4-FFF2-40B4-BE49-F238E27FC236}">
                <a16:creationId xmlns:a16="http://schemas.microsoft.com/office/drawing/2014/main" id="{AA9C5F56-2D01-4A0C-930D-897571B2DCD1}"/>
              </a:ext>
            </a:extLst>
          </p:cNvPr>
          <p:cNvPicPr>
            <a:picLocks noChangeAspect="1"/>
          </p:cNvPicPr>
          <p:nvPr/>
        </p:nvPicPr>
        <p:blipFill>
          <a:blip r:embed="rId3"/>
          <a:stretch>
            <a:fillRect/>
          </a:stretch>
        </p:blipFill>
        <p:spPr>
          <a:xfrm>
            <a:off x="2258848" y="8000711"/>
            <a:ext cx="1145836" cy="339254"/>
          </a:xfrm>
          <a:prstGeom prst="rect">
            <a:avLst/>
          </a:prstGeom>
        </p:spPr>
      </p:pic>
      <p:sp>
        <p:nvSpPr>
          <p:cNvPr id="9" name="TextBox 8">
            <a:extLst>
              <a:ext uri="{FF2B5EF4-FFF2-40B4-BE49-F238E27FC236}">
                <a16:creationId xmlns:a16="http://schemas.microsoft.com/office/drawing/2014/main" id="{3EB89599-38A1-4AC1-B2BF-DC11C28BBF62}"/>
              </a:ext>
            </a:extLst>
          </p:cNvPr>
          <p:cNvSpPr txBox="1"/>
          <p:nvPr/>
        </p:nvSpPr>
        <p:spPr>
          <a:xfrm>
            <a:off x="857599" y="5807244"/>
            <a:ext cx="5414856" cy="707886"/>
          </a:xfrm>
          <a:prstGeom prst="rect">
            <a:avLst/>
          </a:prstGeom>
          <a:noFill/>
        </p:spPr>
        <p:txBody>
          <a:bodyPr wrap="square" rtlCol="0">
            <a:spAutoFit/>
          </a:bodyPr>
          <a:lstStyle/>
          <a:p>
            <a:r>
              <a:rPr lang="sv-SE" sz="1000" spc="-10" dirty="0"/>
              <a:t>PrepAIr är ett av flera projekt inom ramen för forskningsprofilen AFAIR som utvecklats i samverkan med industrin för att integrera tekniska, logistiska och organisatoriska aspekter på införandet av AI. PrepAIr ingår i temat </a:t>
            </a:r>
            <a:r>
              <a:rPr lang="sv-SE" sz="1000" i="1" spc="-10" dirty="0"/>
              <a:t>AI transformation av industriella organisationer, </a:t>
            </a:r>
            <a:r>
              <a:rPr lang="sv-SE" sz="1000" spc="-10" dirty="0"/>
              <a:t>ett av tre områden inom AFAIR. </a:t>
            </a:r>
            <a:endParaRPr lang="sv-SE" sz="1000" b="1" spc="-10" dirty="0">
              <a:latin typeface="+mj-lt"/>
            </a:endParaRPr>
          </a:p>
          <a:p>
            <a:endParaRPr lang="sv-SE" sz="1000" spc="-10" dirty="0"/>
          </a:p>
        </p:txBody>
      </p:sp>
      <p:pic>
        <p:nvPicPr>
          <p:cNvPr id="19" name="Picture 18">
            <a:extLst>
              <a:ext uri="{FF2B5EF4-FFF2-40B4-BE49-F238E27FC236}">
                <a16:creationId xmlns:a16="http://schemas.microsoft.com/office/drawing/2014/main" id="{9A80FE0A-8584-4E78-AD8A-5197936160AB}"/>
              </a:ext>
            </a:extLst>
          </p:cNvPr>
          <p:cNvPicPr>
            <a:picLocks noChangeAspect="1"/>
          </p:cNvPicPr>
          <p:nvPr/>
        </p:nvPicPr>
        <p:blipFill>
          <a:blip r:embed="rId4"/>
          <a:stretch>
            <a:fillRect/>
          </a:stretch>
        </p:blipFill>
        <p:spPr>
          <a:xfrm>
            <a:off x="857600" y="6653184"/>
            <a:ext cx="2143141" cy="2008017"/>
          </a:xfrm>
          <a:prstGeom prst="rect">
            <a:avLst/>
          </a:prstGeom>
        </p:spPr>
      </p:pic>
      <p:sp>
        <p:nvSpPr>
          <p:cNvPr id="21" name="TextBox 20">
            <a:extLst>
              <a:ext uri="{FF2B5EF4-FFF2-40B4-BE49-F238E27FC236}">
                <a16:creationId xmlns:a16="http://schemas.microsoft.com/office/drawing/2014/main" id="{65774663-31A9-42CF-90BC-00415C57B029}"/>
              </a:ext>
            </a:extLst>
          </p:cNvPr>
          <p:cNvSpPr txBox="1"/>
          <p:nvPr/>
        </p:nvSpPr>
        <p:spPr>
          <a:xfrm>
            <a:off x="3599454" y="7567745"/>
            <a:ext cx="1016091" cy="276999"/>
          </a:xfrm>
          <a:prstGeom prst="rect">
            <a:avLst/>
          </a:prstGeom>
          <a:noFill/>
        </p:spPr>
        <p:txBody>
          <a:bodyPr wrap="square">
            <a:spAutoFit/>
          </a:bodyPr>
          <a:lstStyle/>
          <a:p>
            <a:r>
              <a:rPr lang="sv-SE" sz="700" dirty="0">
                <a:latin typeface="+mj-lt"/>
              </a:rPr>
              <a:t>Annika Engström </a:t>
            </a:r>
            <a:br>
              <a:rPr lang="sv-SE" sz="700" dirty="0">
                <a:latin typeface="+mj-lt"/>
              </a:rPr>
            </a:br>
            <a:r>
              <a:rPr lang="sv-SE" sz="500" dirty="0">
                <a:latin typeface="+mj-lt"/>
              </a:rPr>
              <a:t>PhD, Arbetsorganisation</a:t>
            </a:r>
          </a:p>
        </p:txBody>
      </p:sp>
      <p:sp>
        <p:nvSpPr>
          <p:cNvPr id="23" name="TextBox 22">
            <a:extLst>
              <a:ext uri="{FF2B5EF4-FFF2-40B4-BE49-F238E27FC236}">
                <a16:creationId xmlns:a16="http://schemas.microsoft.com/office/drawing/2014/main" id="{9B62C2A5-2117-4683-8B0A-D0C8452FF3F0}"/>
              </a:ext>
            </a:extLst>
          </p:cNvPr>
          <p:cNvSpPr txBox="1"/>
          <p:nvPr/>
        </p:nvSpPr>
        <p:spPr>
          <a:xfrm>
            <a:off x="3648364" y="8493625"/>
            <a:ext cx="2473235" cy="276999"/>
          </a:xfrm>
          <a:prstGeom prst="rect">
            <a:avLst/>
          </a:prstGeom>
          <a:noFill/>
        </p:spPr>
        <p:txBody>
          <a:bodyPr wrap="square">
            <a:spAutoFit/>
          </a:bodyPr>
          <a:lstStyle/>
          <a:p>
            <a:r>
              <a:rPr lang="sv-SE" sz="700" dirty="0">
                <a:latin typeface="+mj-lt"/>
              </a:rPr>
              <a:t>Daniel Pittino</a:t>
            </a:r>
            <a:br>
              <a:rPr lang="sv-SE" sz="1000" dirty="0">
                <a:latin typeface="+mj-lt"/>
              </a:rPr>
            </a:br>
            <a:r>
              <a:rPr lang="sv-SE" sz="500" dirty="0">
                <a:latin typeface="+mj-lt"/>
              </a:rPr>
              <a:t>Docent, Företagsekonomi</a:t>
            </a:r>
          </a:p>
        </p:txBody>
      </p:sp>
      <p:sp>
        <p:nvSpPr>
          <p:cNvPr id="25" name="TextBox 24">
            <a:extLst>
              <a:ext uri="{FF2B5EF4-FFF2-40B4-BE49-F238E27FC236}">
                <a16:creationId xmlns:a16="http://schemas.microsoft.com/office/drawing/2014/main" id="{C3136F53-E6FF-4B69-81B4-05CC61055AE7}"/>
              </a:ext>
            </a:extLst>
          </p:cNvPr>
          <p:cNvSpPr txBox="1"/>
          <p:nvPr/>
        </p:nvSpPr>
        <p:spPr>
          <a:xfrm>
            <a:off x="4385030" y="7565680"/>
            <a:ext cx="959819" cy="276999"/>
          </a:xfrm>
          <a:prstGeom prst="rect">
            <a:avLst/>
          </a:prstGeom>
          <a:noFill/>
        </p:spPr>
        <p:txBody>
          <a:bodyPr wrap="square">
            <a:spAutoFit/>
          </a:bodyPr>
          <a:lstStyle/>
          <a:p>
            <a:r>
              <a:rPr lang="sv-SE" sz="700" dirty="0">
                <a:latin typeface="+mj-lt"/>
              </a:rPr>
              <a:t>Nina Edh Mirzaei</a:t>
            </a:r>
            <a:br>
              <a:rPr lang="sv-SE" sz="600" dirty="0">
                <a:latin typeface="+mj-lt"/>
              </a:rPr>
            </a:br>
            <a:r>
              <a:rPr lang="sv-SE" sz="500" dirty="0">
                <a:latin typeface="+mj-lt"/>
              </a:rPr>
              <a:t>PhD, Produktionssystem</a:t>
            </a:r>
          </a:p>
        </p:txBody>
      </p:sp>
      <p:sp>
        <p:nvSpPr>
          <p:cNvPr id="27" name="TextBox 26">
            <a:extLst>
              <a:ext uri="{FF2B5EF4-FFF2-40B4-BE49-F238E27FC236}">
                <a16:creationId xmlns:a16="http://schemas.microsoft.com/office/drawing/2014/main" id="{82675630-C12B-4A4D-8E21-9B93E0E7B19F}"/>
              </a:ext>
            </a:extLst>
          </p:cNvPr>
          <p:cNvSpPr txBox="1"/>
          <p:nvPr/>
        </p:nvSpPr>
        <p:spPr>
          <a:xfrm>
            <a:off x="5198264" y="7560207"/>
            <a:ext cx="926039" cy="276999"/>
          </a:xfrm>
          <a:prstGeom prst="rect">
            <a:avLst/>
          </a:prstGeom>
          <a:noFill/>
        </p:spPr>
        <p:txBody>
          <a:bodyPr wrap="square">
            <a:spAutoFit/>
          </a:bodyPr>
          <a:lstStyle/>
          <a:p>
            <a:r>
              <a:rPr lang="sv-SE" sz="700" dirty="0">
                <a:latin typeface="+mj-lt"/>
              </a:rPr>
              <a:t>Anette Johansson</a:t>
            </a:r>
            <a:br>
              <a:rPr lang="sv-SE" sz="1000" dirty="0">
                <a:latin typeface="+mj-lt"/>
              </a:rPr>
            </a:br>
            <a:r>
              <a:rPr lang="sv-SE" sz="500" dirty="0">
                <a:latin typeface="+mj-lt"/>
              </a:rPr>
              <a:t>PhD, Företagsekonomi</a:t>
            </a:r>
          </a:p>
        </p:txBody>
      </p:sp>
      <p:sp>
        <p:nvSpPr>
          <p:cNvPr id="29" name="TextBox 28">
            <a:extLst>
              <a:ext uri="{FF2B5EF4-FFF2-40B4-BE49-F238E27FC236}">
                <a16:creationId xmlns:a16="http://schemas.microsoft.com/office/drawing/2014/main" id="{5A356FDD-7E03-4639-AE4C-FBCB95E6C7E3}"/>
              </a:ext>
            </a:extLst>
          </p:cNvPr>
          <p:cNvSpPr txBox="1"/>
          <p:nvPr/>
        </p:nvSpPr>
        <p:spPr>
          <a:xfrm>
            <a:off x="4463840" y="8491362"/>
            <a:ext cx="2473235" cy="276999"/>
          </a:xfrm>
          <a:prstGeom prst="rect">
            <a:avLst/>
          </a:prstGeom>
          <a:noFill/>
        </p:spPr>
        <p:txBody>
          <a:bodyPr wrap="square">
            <a:spAutoFit/>
          </a:bodyPr>
          <a:lstStyle/>
          <a:p>
            <a:r>
              <a:rPr lang="sv-SE" sz="700" dirty="0">
                <a:latin typeface="+mj-lt"/>
              </a:rPr>
              <a:t>Tuwe Löfström</a:t>
            </a:r>
            <a:br>
              <a:rPr lang="sv-SE" sz="1000" dirty="0">
                <a:latin typeface="+mj-lt"/>
              </a:rPr>
            </a:br>
            <a:r>
              <a:rPr lang="sv-SE" sz="500" dirty="0">
                <a:latin typeface="+mj-lt"/>
              </a:rPr>
              <a:t>PhD, Datavetenskap </a:t>
            </a:r>
          </a:p>
        </p:txBody>
      </p:sp>
      <p:pic>
        <p:nvPicPr>
          <p:cNvPr id="1026" name="Picture 2" descr="Annika Engström">
            <a:extLst>
              <a:ext uri="{FF2B5EF4-FFF2-40B4-BE49-F238E27FC236}">
                <a16:creationId xmlns:a16="http://schemas.microsoft.com/office/drawing/2014/main" id="{5E4FFF85-C12F-4239-AFEA-C6B7EDC2A177}"/>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19015" t="3726" r="16064" b="42416"/>
          <a:stretch/>
        </p:blipFill>
        <p:spPr bwMode="auto">
          <a:xfrm>
            <a:off x="3704372" y="6766555"/>
            <a:ext cx="643818" cy="80118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Nina Edh Mirzaei">
            <a:extLst>
              <a:ext uri="{FF2B5EF4-FFF2-40B4-BE49-F238E27FC236}">
                <a16:creationId xmlns:a16="http://schemas.microsoft.com/office/drawing/2014/main" id="{A3CE7F24-CC11-484B-8D21-8E4FD306DCD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07482" y="6778814"/>
            <a:ext cx="588701" cy="7841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nette Johansson">
            <a:extLst>
              <a:ext uri="{FF2B5EF4-FFF2-40B4-BE49-F238E27FC236}">
                <a16:creationId xmlns:a16="http://schemas.microsoft.com/office/drawing/2014/main" id="{E8F2D48A-9B73-462E-9B2B-82FACB814BDF}"/>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b="12763"/>
          <a:stretch/>
        </p:blipFill>
        <p:spPr bwMode="auto">
          <a:xfrm>
            <a:off x="5283609" y="6796232"/>
            <a:ext cx="657466" cy="76397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43F04730-1CE8-4123-9AA4-5862340C031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53971" y="7915290"/>
            <a:ext cx="495722" cy="594866"/>
          </a:xfrm>
          <a:prstGeom prst="rect">
            <a:avLst/>
          </a:prstGeom>
          <a:noFill/>
          <a:extLst>
            <a:ext uri="{909E8E84-426E-40DD-AFC4-6F175D3DCCD1}">
              <a14:hiddenFill xmlns:a14="http://schemas.microsoft.com/office/drawing/2010/main">
                <a:solidFill>
                  <a:srgbClr val="FFFFFF"/>
                </a:solidFill>
              </a14:hiddenFill>
            </a:ext>
          </a:extLst>
        </p:spPr>
      </p:pic>
      <p:sp>
        <p:nvSpPr>
          <p:cNvPr id="40" name="TextBox 39">
            <a:extLst>
              <a:ext uri="{FF2B5EF4-FFF2-40B4-BE49-F238E27FC236}">
                <a16:creationId xmlns:a16="http://schemas.microsoft.com/office/drawing/2014/main" id="{61400CC2-A666-4D9C-84EF-922173271794}"/>
              </a:ext>
            </a:extLst>
          </p:cNvPr>
          <p:cNvSpPr txBox="1"/>
          <p:nvPr/>
        </p:nvSpPr>
        <p:spPr>
          <a:xfrm>
            <a:off x="3593935" y="6509664"/>
            <a:ext cx="1137596" cy="246221"/>
          </a:xfrm>
          <a:prstGeom prst="rect">
            <a:avLst/>
          </a:prstGeom>
          <a:noFill/>
        </p:spPr>
        <p:txBody>
          <a:bodyPr wrap="square" rtlCol="0">
            <a:spAutoFit/>
          </a:bodyPr>
          <a:lstStyle/>
          <a:p>
            <a:r>
              <a:rPr lang="sv-SE" sz="1000" b="1" dirty="0">
                <a:latin typeface="+mj-lt"/>
              </a:rPr>
              <a:t>Forskare:</a:t>
            </a:r>
          </a:p>
        </p:txBody>
      </p:sp>
      <p:pic>
        <p:nvPicPr>
          <p:cNvPr id="1034" name="Picture 10" descr="Daniel Pittino">
            <a:extLst>
              <a:ext uri="{FF2B5EF4-FFF2-40B4-BE49-F238E27FC236}">
                <a16:creationId xmlns:a16="http://schemas.microsoft.com/office/drawing/2014/main" id="{F57DFA07-5942-406F-9F2D-F4C655895A0E}"/>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b="11542"/>
          <a:stretch/>
        </p:blipFill>
        <p:spPr bwMode="auto">
          <a:xfrm>
            <a:off x="3695961" y="7821976"/>
            <a:ext cx="584151" cy="68818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Logo&#10;&#10;Description automatically generated">
            <a:extLst>
              <a:ext uri="{FF2B5EF4-FFF2-40B4-BE49-F238E27FC236}">
                <a16:creationId xmlns:a16="http://schemas.microsoft.com/office/drawing/2014/main" id="{1CCBADB2-8881-4E7F-B97B-232B36E4C725}"/>
              </a:ext>
            </a:extLst>
          </p:cNvPr>
          <p:cNvPicPr>
            <a:picLocks noChangeAspect="1"/>
          </p:cNvPicPr>
          <p:nvPr/>
        </p:nvPicPr>
        <p:blipFill>
          <a:blip r:embed="rId10"/>
          <a:stretch>
            <a:fillRect/>
          </a:stretch>
        </p:blipFill>
        <p:spPr>
          <a:xfrm>
            <a:off x="5648450" y="1093858"/>
            <a:ext cx="910043" cy="910043"/>
          </a:xfrm>
          <a:prstGeom prst="rect">
            <a:avLst/>
          </a:prstGeom>
        </p:spPr>
      </p:pic>
      <p:pic>
        <p:nvPicPr>
          <p:cNvPr id="7" name="Picture 6" descr="Shape, icon&#10;&#10;Description automatically generated">
            <a:extLst>
              <a:ext uri="{FF2B5EF4-FFF2-40B4-BE49-F238E27FC236}">
                <a16:creationId xmlns:a16="http://schemas.microsoft.com/office/drawing/2014/main" id="{77338CFB-9F7B-44E0-B937-BFCC3A6D0A13}"/>
              </a:ext>
            </a:extLst>
          </p:cNvPr>
          <p:cNvPicPr>
            <a:picLocks noChangeAspect="1"/>
          </p:cNvPicPr>
          <p:nvPr/>
        </p:nvPicPr>
        <p:blipFill>
          <a:blip r:embed="rId11"/>
          <a:stretch>
            <a:fillRect/>
          </a:stretch>
        </p:blipFill>
        <p:spPr>
          <a:xfrm>
            <a:off x="4861476" y="1093858"/>
            <a:ext cx="910043" cy="910043"/>
          </a:xfrm>
          <a:prstGeom prst="rect">
            <a:avLst/>
          </a:prstGeom>
        </p:spPr>
      </p:pic>
      <p:pic>
        <p:nvPicPr>
          <p:cNvPr id="13" name="Picture 12" descr="Icon&#10;&#10;Description automatically generated">
            <a:extLst>
              <a:ext uri="{FF2B5EF4-FFF2-40B4-BE49-F238E27FC236}">
                <a16:creationId xmlns:a16="http://schemas.microsoft.com/office/drawing/2014/main" id="{255E3FF4-C369-4B97-8993-A88494AA136E}"/>
              </a:ext>
            </a:extLst>
          </p:cNvPr>
          <p:cNvPicPr>
            <a:picLocks noChangeAspect="1"/>
          </p:cNvPicPr>
          <p:nvPr/>
        </p:nvPicPr>
        <p:blipFill>
          <a:blip r:embed="rId12"/>
          <a:stretch>
            <a:fillRect/>
          </a:stretch>
        </p:blipFill>
        <p:spPr>
          <a:xfrm>
            <a:off x="5254963" y="503214"/>
            <a:ext cx="910043" cy="910043"/>
          </a:xfrm>
          <a:prstGeom prst="rect">
            <a:avLst/>
          </a:prstGeom>
        </p:spPr>
      </p:pic>
    </p:spTree>
    <p:extLst>
      <p:ext uri="{BB962C8B-B14F-4D97-AF65-F5344CB8AC3E}">
        <p14:creationId xmlns:p14="http://schemas.microsoft.com/office/powerpoint/2010/main" val="1967562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FCC05D1-E539-4A46-BC0D-C1B04E32D0AA}"/>
              </a:ext>
            </a:extLst>
          </p:cNvPr>
          <p:cNvSpPr>
            <a:spLocks noGrp="1"/>
          </p:cNvSpPr>
          <p:nvPr>
            <p:ph type="body" sz="quarter" idx="16"/>
          </p:nvPr>
        </p:nvSpPr>
        <p:spPr>
          <a:xfrm>
            <a:off x="758068" y="1656933"/>
            <a:ext cx="2506905" cy="3257600"/>
          </a:xfrm>
        </p:spPr>
        <p:txBody>
          <a:bodyPr/>
          <a:lstStyle/>
          <a:p>
            <a:r>
              <a:rPr lang="sv-SE" dirty="0"/>
              <a:t>Att ställa om en organisation till att använda sig av AI kan på många sätt innebära en stor förändring. Till viss del handlar det om en pågående och känd integration av AI i arbetsprocesser, till viss del om kommande utveckling och därmed en relativt okänd framtid. Projektets primära fokus är framtiden och hur organisationer kan förbereda sig på att ta sig an en AI-transformation. Det innebär ett sökande efter sätt att identifiera viktiga mekanismer som påverkar. Potentiella utmaningar så som känslor, kompetensglapp och maktstrukturer identifieras. Att ta sig an AI på ett öppet, systematiskt och konstruktivt sätt kan komma att bli avgörande på sikt för svensk industris konkurrenskraft.</a:t>
            </a:r>
            <a:endParaRPr lang="sv-SE" strike="sngStrike" dirty="0"/>
          </a:p>
        </p:txBody>
      </p:sp>
      <p:sp>
        <p:nvSpPr>
          <p:cNvPr id="3" name="Text Placeholder 2">
            <a:extLst>
              <a:ext uri="{FF2B5EF4-FFF2-40B4-BE49-F238E27FC236}">
                <a16:creationId xmlns:a16="http://schemas.microsoft.com/office/drawing/2014/main" id="{B2B6CB9B-FA56-4405-9D1E-E12EDB870FC9}"/>
              </a:ext>
            </a:extLst>
          </p:cNvPr>
          <p:cNvSpPr>
            <a:spLocks noGrp="1"/>
          </p:cNvSpPr>
          <p:nvPr>
            <p:ph type="body" sz="quarter" idx="17"/>
          </p:nvPr>
        </p:nvSpPr>
        <p:spPr/>
        <p:txBody>
          <a:bodyPr/>
          <a:lstStyle/>
          <a:p>
            <a:r>
              <a:rPr lang="sv-SE" dirty="0"/>
              <a:t>Projektet syftar till att nå goda insikter om hur en organisation kan analysera, förstå och utveckla sin egen AI beredskap. Det kan exempelvis vara strategier för att fylla kompetensglapp, verktyg för att hantera stress och osäkerhet hos medarbetare och idéer om nya arbetsprocesser och yrkesroller. De medverkande företagen utvecklas i realtid men den nya kunskapen ska även komma alla företag inom svensk industri till gagn. Kunskap kommuniceras regelbundet vid feedbackmöten och gemensamma workshops. Med lärdomarna från </a:t>
            </a:r>
            <a:r>
              <a:rPr lang="sv-SE" dirty="0" err="1"/>
              <a:t>PrepAIr</a:t>
            </a:r>
            <a:r>
              <a:rPr lang="sv-SE" dirty="0"/>
              <a:t> som grund kommer ett efterföljande projekt fokusera att proaktivt leda och organisera för att integrera AI med flödeseffektivisering och förändrade yrkesroller i sikte. </a:t>
            </a:r>
          </a:p>
        </p:txBody>
      </p:sp>
      <p:sp>
        <p:nvSpPr>
          <p:cNvPr id="4" name="Text Placeholder 3">
            <a:extLst>
              <a:ext uri="{FF2B5EF4-FFF2-40B4-BE49-F238E27FC236}">
                <a16:creationId xmlns:a16="http://schemas.microsoft.com/office/drawing/2014/main" id="{D72011C5-54B2-4B83-A6FE-A5E7D51D26D9}"/>
              </a:ext>
            </a:extLst>
          </p:cNvPr>
          <p:cNvSpPr>
            <a:spLocks noGrp="1"/>
          </p:cNvSpPr>
          <p:nvPr>
            <p:ph type="body" sz="quarter" idx="18"/>
          </p:nvPr>
        </p:nvSpPr>
        <p:spPr/>
        <p:txBody>
          <a:bodyPr/>
          <a:lstStyle/>
          <a:p>
            <a:r>
              <a:rPr lang="sv-SE" dirty="0"/>
              <a:t>ÄNDAMÅL</a:t>
            </a:r>
          </a:p>
        </p:txBody>
      </p:sp>
      <p:sp>
        <p:nvSpPr>
          <p:cNvPr id="5" name="Text Placeholder 4">
            <a:extLst>
              <a:ext uri="{FF2B5EF4-FFF2-40B4-BE49-F238E27FC236}">
                <a16:creationId xmlns:a16="http://schemas.microsoft.com/office/drawing/2014/main" id="{D6312C16-AC1E-4567-A435-DF95452C4654}"/>
              </a:ext>
            </a:extLst>
          </p:cNvPr>
          <p:cNvSpPr>
            <a:spLocks noGrp="1"/>
          </p:cNvSpPr>
          <p:nvPr>
            <p:ph type="body" sz="quarter" idx="19"/>
          </p:nvPr>
        </p:nvSpPr>
        <p:spPr/>
        <p:txBody>
          <a:bodyPr/>
          <a:lstStyle/>
          <a:p>
            <a:r>
              <a:rPr lang="sv-SE" dirty="0"/>
              <a:t>Förväntade resultat</a:t>
            </a:r>
          </a:p>
        </p:txBody>
      </p:sp>
      <p:pic>
        <p:nvPicPr>
          <p:cNvPr id="30" name="Picture Placeholder 29" descr="A picture containing text, orange, dark&#10;&#10;Description automatically generated">
            <a:extLst>
              <a:ext uri="{FF2B5EF4-FFF2-40B4-BE49-F238E27FC236}">
                <a16:creationId xmlns:a16="http://schemas.microsoft.com/office/drawing/2014/main" id="{293929A1-78BF-4B03-AC00-D9CCE51F613A}"/>
              </a:ext>
            </a:extLst>
          </p:cNvPr>
          <p:cNvPicPr>
            <a:picLocks noGrp="1" noChangeAspect="1"/>
          </p:cNvPicPr>
          <p:nvPr>
            <p:ph type="pic" sz="quarter" idx="21"/>
          </p:nvPr>
        </p:nvPicPr>
        <p:blipFill rotWithShape="1">
          <a:blip r:embed="rId2"/>
          <a:srcRect l="7862" t="25599" r="5704" b="21493"/>
          <a:stretch/>
        </p:blipFill>
        <p:spPr>
          <a:xfrm>
            <a:off x="1022408" y="7541650"/>
            <a:ext cx="978454" cy="166913"/>
          </a:xfrm>
          <a:noFill/>
        </p:spPr>
      </p:pic>
      <p:sp>
        <p:nvSpPr>
          <p:cNvPr id="9" name="TextBox 8">
            <a:extLst>
              <a:ext uri="{FF2B5EF4-FFF2-40B4-BE49-F238E27FC236}">
                <a16:creationId xmlns:a16="http://schemas.microsoft.com/office/drawing/2014/main" id="{75D0679A-B3EA-4115-AC6D-34F97D95677B}"/>
              </a:ext>
            </a:extLst>
          </p:cNvPr>
          <p:cNvSpPr txBox="1"/>
          <p:nvPr/>
        </p:nvSpPr>
        <p:spPr>
          <a:xfrm>
            <a:off x="3535633" y="5416055"/>
            <a:ext cx="2892350" cy="1874039"/>
          </a:xfrm>
          <a:prstGeom prst="rect">
            <a:avLst/>
          </a:prstGeom>
          <a:noFill/>
        </p:spPr>
        <p:txBody>
          <a:bodyPr wrap="square" rtlCol="0">
            <a:spAutoFit/>
          </a:bodyPr>
          <a:lstStyle/>
          <a:p>
            <a:pPr>
              <a:lnSpc>
                <a:spcPct val="130000"/>
              </a:lnSpc>
            </a:pPr>
            <a:r>
              <a:rPr lang="en-US" sz="900" b="1" cap="all" dirty="0">
                <a:latin typeface="+mj-lt"/>
              </a:rPr>
              <a:t>För </a:t>
            </a:r>
            <a:r>
              <a:rPr lang="en-US" sz="900" b="1" cap="all" dirty="0" err="1">
                <a:latin typeface="+mj-lt"/>
              </a:rPr>
              <a:t>mer</a:t>
            </a:r>
            <a:r>
              <a:rPr lang="en-US" sz="900" b="1" cap="all" dirty="0">
                <a:latin typeface="+mj-lt"/>
              </a:rPr>
              <a:t> information</a:t>
            </a:r>
          </a:p>
          <a:p>
            <a:pPr>
              <a:lnSpc>
                <a:spcPct val="130000"/>
              </a:lnSpc>
            </a:pPr>
            <a:r>
              <a:rPr lang="sv-SE" sz="900" dirty="0">
                <a:latin typeface="+mj-lt"/>
              </a:rPr>
              <a:t>Annika Engström, projektledare</a:t>
            </a:r>
          </a:p>
          <a:p>
            <a:pPr>
              <a:lnSpc>
                <a:spcPct val="130000"/>
              </a:lnSpc>
            </a:pPr>
            <a:r>
              <a:rPr lang="sv-SE" sz="900" b="1" dirty="0">
                <a:latin typeface="+mj-lt"/>
              </a:rPr>
              <a:t>Tel:</a:t>
            </a:r>
            <a:r>
              <a:rPr lang="sv-SE" sz="900" dirty="0">
                <a:latin typeface="+mj-lt"/>
              </a:rPr>
              <a:t> 073-402 16 16</a:t>
            </a:r>
          </a:p>
          <a:p>
            <a:pPr>
              <a:lnSpc>
                <a:spcPct val="130000"/>
              </a:lnSpc>
            </a:pPr>
            <a:r>
              <a:rPr lang="sv-SE" sz="900" b="1" dirty="0">
                <a:latin typeface="+mj-lt"/>
              </a:rPr>
              <a:t>Email:</a:t>
            </a:r>
            <a:r>
              <a:rPr lang="sv-SE" sz="900" dirty="0">
                <a:latin typeface="+mj-lt"/>
              </a:rPr>
              <a:t> annika.engstrom@ju.se </a:t>
            </a:r>
          </a:p>
          <a:p>
            <a:pPr>
              <a:lnSpc>
                <a:spcPct val="130000"/>
              </a:lnSpc>
            </a:pPr>
            <a:endParaRPr lang="sv-SE" sz="900" b="1" dirty="0">
              <a:latin typeface="+mj-lt"/>
            </a:endParaRPr>
          </a:p>
          <a:p>
            <a:pPr>
              <a:lnSpc>
                <a:spcPct val="130000"/>
              </a:lnSpc>
            </a:pPr>
            <a:r>
              <a:rPr lang="en-US" sz="900" b="1" cap="all" dirty="0" err="1">
                <a:latin typeface="+mj-lt"/>
              </a:rPr>
              <a:t>Är</a:t>
            </a:r>
            <a:r>
              <a:rPr lang="en-US" sz="900" b="1" cap="all" dirty="0">
                <a:latin typeface="+mj-lt"/>
              </a:rPr>
              <a:t> du </a:t>
            </a:r>
            <a:r>
              <a:rPr lang="en-US" sz="900" b="1" cap="all" dirty="0" err="1">
                <a:latin typeface="+mj-lt"/>
              </a:rPr>
              <a:t>intresserad</a:t>
            </a:r>
            <a:r>
              <a:rPr lang="en-US" sz="900" b="1" cap="all" dirty="0">
                <a:latin typeface="+mj-lt"/>
              </a:rPr>
              <a:t> av </a:t>
            </a:r>
            <a:r>
              <a:rPr lang="en-US" sz="900" b="1" cap="all" dirty="0" err="1">
                <a:latin typeface="+mj-lt"/>
              </a:rPr>
              <a:t>framtida</a:t>
            </a:r>
            <a:r>
              <a:rPr lang="en-US" sz="900" b="1" cap="all" dirty="0">
                <a:latin typeface="+mj-lt"/>
              </a:rPr>
              <a:t> </a:t>
            </a:r>
            <a:r>
              <a:rPr lang="en-US" sz="900" b="1" cap="all" dirty="0" err="1">
                <a:latin typeface="+mj-lt"/>
              </a:rPr>
              <a:t>samarbeten</a:t>
            </a:r>
            <a:r>
              <a:rPr lang="en-US" sz="900" b="1" cap="all" dirty="0">
                <a:latin typeface="+mj-lt"/>
              </a:rPr>
              <a:t>?</a:t>
            </a:r>
            <a:br>
              <a:rPr lang="en-US" sz="900" b="1" cap="all" dirty="0">
                <a:latin typeface="+mj-lt"/>
              </a:rPr>
            </a:br>
            <a:r>
              <a:rPr lang="en-US" sz="900" b="1" spc="-30" dirty="0">
                <a:latin typeface="+mj-lt"/>
              </a:rPr>
              <a:t>External Relations Manager: </a:t>
            </a:r>
            <a:r>
              <a:rPr lang="sv-SE" sz="900" spc="-30" dirty="0">
                <a:latin typeface="+mj-lt"/>
              </a:rPr>
              <a:t>Linda Bergqvist,</a:t>
            </a:r>
            <a:r>
              <a:rPr lang="sv-SE" sz="900" b="1" spc="-30" dirty="0">
                <a:latin typeface="+mj-lt"/>
              </a:rPr>
              <a:t> </a:t>
            </a:r>
            <a:r>
              <a:rPr lang="sv-SE" sz="900" spc="-30" dirty="0">
                <a:latin typeface="+mj-lt"/>
              </a:rPr>
              <a:t>SPARK</a:t>
            </a:r>
          </a:p>
          <a:p>
            <a:pPr>
              <a:lnSpc>
                <a:spcPct val="130000"/>
              </a:lnSpc>
            </a:pPr>
            <a:r>
              <a:rPr lang="sv-SE" sz="900" b="1" dirty="0">
                <a:latin typeface="+mj-lt"/>
              </a:rPr>
              <a:t>Tel:</a:t>
            </a:r>
            <a:r>
              <a:rPr lang="sv-SE" sz="900" dirty="0">
                <a:latin typeface="+mj-lt"/>
              </a:rPr>
              <a:t> +46 (0)72 - 561 80 76   </a:t>
            </a:r>
          </a:p>
          <a:p>
            <a:pPr>
              <a:lnSpc>
                <a:spcPct val="130000"/>
              </a:lnSpc>
            </a:pPr>
            <a:r>
              <a:rPr lang="sv-SE" sz="900" b="1" dirty="0">
                <a:latin typeface="+mj-lt"/>
              </a:rPr>
              <a:t>Email:</a:t>
            </a:r>
            <a:r>
              <a:rPr lang="sv-SE" sz="900" dirty="0">
                <a:latin typeface="+mj-lt"/>
              </a:rPr>
              <a:t> linda.bergqvist@ju.se</a:t>
            </a:r>
          </a:p>
        </p:txBody>
      </p:sp>
      <p:sp>
        <p:nvSpPr>
          <p:cNvPr id="11" name="TextBox 10">
            <a:extLst>
              <a:ext uri="{FF2B5EF4-FFF2-40B4-BE49-F238E27FC236}">
                <a16:creationId xmlns:a16="http://schemas.microsoft.com/office/drawing/2014/main" id="{2B726975-D311-491A-8F6C-DE2980243944}"/>
              </a:ext>
            </a:extLst>
          </p:cNvPr>
          <p:cNvSpPr txBox="1"/>
          <p:nvPr/>
        </p:nvSpPr>
        <p:spPr>
          <a:xfrm>
            <a:off x="3495750" y="7739436"/>
            <a:ext cx="3436620" cy="482120"/>
          </a:xfrm>
          <a:prstGeom prst="rect">
            <a:avLst/>
          </a:prstGeom>
          <a:noFill/>
        </p:spPr>
        <p:txBody>
          <a:bodyPr wrap="square">
            <a:spAutoFit/>
          </a:bodyPr>
          <a:lstStyle/>
          <a:p>
            <a:pPr marR="0" algn="l" rtl="0">
              <a:lnSpc>
                <a:spcPct val="150000"/>
              </a:lnSpc>
            </a:pPr>
            <a:r>
              <a:rPr lang="sv-SE" sz="900" b="1" i="0" u="none" strike="noStrike" dirty="0">
                <a:solidFill>
                  <a:srgbClr val="000000"/>
                </a:solidFill>
                <a:latin typeface="+mj-lt"/>
              </a:rPr>
              <a:t>ju.se/center/spark/en</a:t>
            </a:r>
          </a:p>
          <a:p>
            <a:pPr marR="0" algn="l" rtl="0">
              <a:lnSpc>
                <a:spcPct val="150000"/>
              </a:lnSpc>
            </a:pPr>
            <a:r>
              <a:rPr lang="sv-SE" sz="900" b="1" i="0" u="none" strike="noStrike" dirty="0">
                <a:solidFill>
                  <a:srgbClr val="000000"/>
                </a:solidFill>
                <a:latin typeface="+mj-lt"/>
              </a:rPr>
              <a:t>linkedin.com/</a:t>
            </a:r>
            <a:r>
              <a:rPr lang="sv-SE" sz="900" b="1" i="0" u="none" strike="noStrike" dirty="0" err="1">
                <a:solidFill>
                  <a:srgbClr val="000000"/>
                </a:solidFill>
                <a:latin typeface="+mj-lt"/>
              </a:rPr>
              <a:t>company</a:t>
            </a:r>
            <a:r>
              <a:rPr lang="sv-SE" sz="900" b="1" i="0" u="none" strike="noStrike" dirty="0">
                <a:solidFill>
                  <a:srgbClr val="000000"/>
                </a:solidFill>
                <a:latin typeface="+mj-lt"/>
              </a:rPr>
              <a:t>/spark-ju</a:t>
            </a:r>
            <a:endParaRPr lang="sv-SE" sz="900" b="1" dirty="0">
              <a:latin typeface="+mj-lt"/>
            </a:endParaRPr>
          </a:p>
        </p:txBody>
      </p:sp>
      <p:sp>
        <p:nvSpPr>
          <p:cNvPr id="13" name="TextBox 12">
            <a:extLst>
              <a:ext uri="{FF2B5EF4-FFF2-40B4-BE49-F238E27FC236}">
                <a16:creationId xmlns:a16="http://schemas.microsoft.com/office/drawing/2014/main" id="{F2DDCFEA-0490-45A3-A444-D55FC101B3CB}"/>
              </a:ext>
            </a:extLst>
          </p:cNvPr>
          <p:cNvSpPr txBox="1"/>
          <p:nvPr/>
        </p:nvSpPr>
        <p:spPr>
          <a:xfrm>
            <a:off x="895350" y="5892115"/>
            <a:ext cx="2285440" cy="1477328"/>
          </a:xfrm>
          <a:prstGeom prst="rect">
            <a:avLst/>
          </a:prstGeom>
          <a:noFill/>
        </p:spPr>
        <p:txBody>
          <a:bodyPr wrap="square" rtlCol="0">
            <a:spAutoFit/>
          </a:bodyPr>
          <a:lstStyle/>
          <a:p>
            <a:r>
              <a:rPr lang="sv-SE" sz="900" b="1" dirty="0">
                <a:latin typeface="+mj-lt"/>
              </a:rPr>
              <a:t>Akademiska partners: </a:t>
            </a:r>
            <a:br>
              <a:rPr lang="sv-SE" sz="900" b="1" dirty="0">
                <a:latin typeface="+mj-lt"/>
              </a:rPr>
            </a:br>
            <a:r>
              <a:rPr lang="sv-SE" sz="900" dirty="0">
                <a:latin typeface="+mj-lt"/>
              </a:rPr>
              <a:t>Tekniska högskolan och Jönköping International Business </a:t>
            </a:r>
            <a:r>
              <a:rPr lang="sv-SE" sz="900" dirty="0" err="1">
                <a:latin typeface="+mj-lt"/>
              </a:rPr>
              <a:t>School</a:t>
            </a:r>
            <a:r>
              <a:rPr lang="sv-SE" sz="900" dirty="0">
                <a:latin typeface="+mj-lt"/>
              </a:rPr>
              <a:t> vid Jönköping University.</a:t>
            </a:r>
          </a:p>
          <a:p>
            <a:endParaRPr lang="sv-SE" sz="900" dirty="0">
              <a:latin typeface="+mj-lt"/>
            </a:endParaRPr>
          </a:p>
          <a:p>
            <a:r>
              <a:rPr lang="sv-SE" sz="900" b="1" dirty="0">
                <a:latin typeface="+mj-lt"/>
              </a:rPr>
              <a:t>Projekttid: </a:t>
            </a:r>
            <a:r>
              <a:rPr lang="sv-SE" sz="900" dirty="0">
                <a:latin typeface="+mj-lt"/>
              </a:rPr>
              <a:t>2021-2022</a:t>
            </a:r>
          </a:p>
          <a:p>
            <a:endParaRPr lang="sv-SE" sz="900" dirty="0">
              <a:latin typeface="+mj-lt"/>
            </a:endParaRPr>
          </a:p>
          <a:p>
            <a:r>
              <a:rPr lang="sv-SE" sz="900" b="1" dirty="0">
                <a:latin typeface="+mj-lt"/>
              </a:rPr>
              <a:t>Industrial Partners:</a:t>
            </a:r>
            <a:endParaRPr lang="sv-SE" sz="900" dirty="0">
              <a:latin typeface="+mj-lt"/>
            </a:endParaRPr>
          </a:p>
          <a:p>
            <a:endParaRPr lang="sv-SE" sz="900" dirty="0">
              <a:latin typeface="+mj-lt"/>
            </a:endParaRPr>
          </a:p>
          <a:p>
            <a:endParaRPr lang="sv-SE" sz="900" dirty="0">
              <a:latin typeface="+mj-lt"/>
            </a:endParaRPr>
          </a:p>
        </p:txBody>
      </p:sp>
      <p:sp>
        <p:nvSpPr>
          <p:cNvPr id="8" name="TextBox 7">
            <a:extLst>
              <a:ext uri="{FF2B5EF4-FFF2-40B4-BE49-F238E27FC236}">
                <a16:creationId xmlns:a16="http://schemas.microsoft.com/office/drawing/2014/main" id="{D3E28EF0-F837-4C48-8370-96E643CD173C}"/>
              </a:ext>
            </a:extLst>
          </p:cNvPr>
          <p:cNvSpPr txBox="1"/>
          <p:nvPr/>
        </p:nvSpPr>
        <p:spPr>
          <a:xfrm>
            <a:off x="895350" y="7859816"/>
            <a:ext cx="2007870" cy="230832"/>
          </a:xfrm>
          <a:prstGeom prst="rect">
            <a:avLst/>
          </a:prstGeom>
          <a:noFill/>
        </p:spPr>
        <p:txBody>
          <a:bodyPr wrap="square" rtlCol="0">
            <a:spAutoFit/>
          </a:bodyPr>
          <a:lstStyle/>
          <a:p>
            <a:r>
              <a:rPr lang="sv-SE" sz="900" b="1" dirty="0">
                <a:latin typeface="+mj-lt"/>
              </a:rPr>
              <a:t>Finansiär:</a:t>
            </a:r>
          </a:p>
        </p:txBody>
      </p:sp>
      <p:pic>
        <p:nvPicPr>
          <p:cNvPr id="14" name="Picture 2">
            <a:extLst>
              <a:ext uri="{FF2B5EF4-FFF2-40B4-BE49-F238E27FC236}">
                <a16:creationId xmlns:a16="http://schemas.microsoft.com/office/drawing/2014/main" id="{59113DE4-804E-4FE1-9FB0-D999D0210474}"/>
              </a:ext>
            </a:extLst>
          </p:cNvPr>
          <p:cNvPicPr>
            <a:picLocks noChangeAspect="1" noChangeArrowheads="1"/>
          </p:cNvPicPr>
          <p:nvPr/>
        </p:nvPicPr>
        <p:blipFill>
          <a:blip r:embed="rId3"/>
          <a:srcRect/>
          <a:stretch/>
        </p:blipFill>
        <p:spPr bwMode="auto">
          <a:xfrm>
            <a:off x="2184108" y="7431806"/>
            <a:ext cx="708899" cy="243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Bildobjekt 6">
            <a:extLst>
              <a:ext uri="{FF2B5EF4-FFF2-40B4-BE49-F238E27FC236}">
                <a16:creationId xmlns:a16="http://schemas.microsoft.com/office/drawing/2014/main" id="{1AC662C7-7148-42BF-A5F1-9C0248FB2A62}"/>
              </a:ext>
            </a:extLst>
          </p:cNvPr>
          <p:cNvPicPr>
            <a:picLocks noChangeAspect="1"/>
          </p:cNvPicPr>
          <p:nvPr/>
        </p:nvPicPr>
        <p:blipFill>
          <a:blip r:embed="rId4"/>
          <a:srcRect/>
          <a:stretch/>
        </p:blipFill>
        <p:spPr>
          <a:xfrm>
            <a:off x="1051225" y="7109279"/>
            <a:ext cx="910926" cy="111109"/>
          </a:xfrm>
          <a:prstGeom prst="rect">
            <a:avLst/>
          </a:prstGeom>
        </p:spPr>
      </p:pic>
      <p:pic>
        <p:nvPicPr>
          <p:cNvPr id="16" name="Bildobjekt 10">
            <a:extLst>
              <a:ext uri="{FF2B5EF4-FFF2-40B4-BE49-F238E27FC236}">
                <a16:creationId xmlns:a16="http://schemas.microsoft.com/office/drawing/2014/main" id="{8D7A860B-1553-48C9-B1A7-C57F3F0366B3}"/>
              </a:ext>
            </a:extLst>
          </p:cNvPr>
          <p:cNvPicPr>
            <a:picLocks noChangeAspect="1"/>
          </p:cNvPicPr>
          <p:nvPr/>
        </p:nvPicPr>
        <p:blipFill rotWithShape="1">
          <a:blip r:embed="rId5"/>
          <a:srcRect l="-895" r="-1136"/>
          <a:stretch/>
        </p:blipFill>
        <p:spPr>
          <a:xfrm>
            <a:off x="1022408" y="7292309"/>
            <a:ext cx="990600" cy="182366"/>
          </a:xfrm>
          <a:prstGeom prst="rect">
            <a:avLst/>
          </a:prstGeom>
        </p:spPr>
      </p:pic>
      <p:pic>
        <p:nvPicPr>
          <p:cNvPr id="17" name="Picture 2" descr="Annika Engström">
            <a:extLst>
              <a:ext uri="{FF2B5EF4-FFF2-40B4-BE49-F238E27FC236}">
                <a16:creationId xmlns:a16="http://schemas.microsoft.com/office/drawing/2014/main" id="{BACF6326-CE2B-4CCA-918D-8C6C7BD38AE0}"/>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6283" t="4988" r="16283" b="39069"/>
          <a:stretch/>
        </p:blipFill>
        <p:spPr bwMode="auto">
          <a:xfrm>
            <a:off x="5463231" y="5389197"/>
            <a:ext cx="643818" cy="801189"/>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Logo&#10;&#10;Description automatically generated">
            <a:extLst>
              <a:ext uri="{FF2B5EF4-FFF2-40B4-BE49-F238E27FC236}">
                <a16:creationId xmlns:a16="http://schemas.microsoft.com/office/drawing/2014/main" id="{4E22148C-A8AD-4700-B550-29AE85DDB5E0}"/>
              </a:ext>
            </a:extLst>
          </p:cNvPr>
          <p:cNvPicPr>
            <a:picLocks noChangeAspect="1"/>
          </p:cNvPicPr>
          <p:nvPr/>
        </p:nvPicPr>
        <p:blipFill>
          <a:blip r:embed="rId7"/>
          <a:stretch>
            <a:fillRect/>
          </a:stretch>
        </p:blipFill>
        <p:spPr>
          <a:xfrm>
            <a:off x="1568264" y="5389197"/>
            <a:ext cx="515542" cy="515542"/>
          </a:xfrm>
          <a:prstGeom prst="rect">
            <a:avLst/>
          </a:prstGeom>
        </p:spPr>
      </p:pic>
      <p:pic>
        <p:nvPicPr>
          <p:cNvPr id="20" name="Picture 19" descr="Shape, icon&#10;&#10;Description automatically generated">
            <a:extLst>
              <a:ext uri="{FF2B5EF4-FFF2-40B4-BE49-F238E27FC236}">
                <a16:creationId xmlns:a16="http://schemas.microsoft.com/office/drawing/2014/main" id="{1E10DF1A-E019-4E62-91BF-45A9DE7BFD41}"/>
              </a:ext>
            </a:extLst>
          </p:cNvPr>
          <p:cNvPicPr>
            <a:picLocks noChangeAspect="1"/>
          </p:cNvPicPr>
          <p:nvPr/>
        </p:nvPicPr>
        <p:blipFill>
          <a:blip r:embed="rId8"/>
          <a:stretch>
            <a:fillRect/>
          </a:stretch>
        </p:blipFill>
        <p:spPr>
          <a:xfrm>
            <a:off x="2640687" y="5389215"/>
            <a:ext cx="515542" cy="515542"/>
          </a:xfrm>
          <a:prstGeom prst="rect">
            <a:avLst/>
          </a:prstGeom>
        </p:spPr>
      </p:pic>
      <p:pic>
        <p:nvPicPr>
          <p:cNvPr id="21" name="Picture 20" descr="Icon&#10;&#10;Description automatically generated">
            <a:extLst>
              <a:ext uri="{FF2B5EF4-FFF2-40B4-BE49-F238E27FC236}">
                <a16:creationId xmlns:a16="http://schemas.microsoft.com/office/drawing/2014/main" id="{2EFAE286-B08D-49F3-8D83-3D93387EBC99}"/>
              </a:ext>
            </a:extLst>
          </p:cNvPr>
          <p:cNvPicPr>
            <a:picLocks noChangeAspect="1"/>
          </p:cNvPicPr>
          <p:nvPr/>
        </p:nvPicPr>
        <p:blipFill>
          <a:blip r:embed="rId9"/>
          <a:stretch>
            <a:fillRect/>
          </a:stretch>
        </p:blipFill>
        <p:spPr>
          <a:xfrm>
            <a:off x="2100760" y="5389215"/>
            <a:ext cx="515542" cy="515542"/>
          </a:xfrm>
          <a:prstGeom prst="rect">
            <a:avLst/>
          </a:prstGeom>
        </p:spPr>
      </p:pic>
      <p:pic>
        <p:nvPicPr>
          <p:cNvPr id="32" name="Picture 31" descr="Logo&#10;&#10;Description automatically generated">
            <a:extLst>
              <a:ext uri="{FF2B5EF4-FFF2-40B4-BE49-F238E27FC236}">
                <a16:creationId xmlns:a16="http://schemas.microsoft.com/office/drawing/2014/main" id="{8BB9E082-57C9-49E8-BA4F-361B2B2796AE}"/>
              </a:ext>
            </a:extLst>
          </p:cNvPr>
          <p:cNvPicPr>
            <a:picLocks noChangeAspect="1"/>
          </p:cNvPicPr>
          <p:nvPr/>
        </p:nvPicPr>
        <p:blipFill rotWithShape="1">
          <a:blip r:embed="rId10"/>
          <a:srcRect t="22041" b="24248"/>
          <a:stretch/>
        </p:blipFill>
        <p:spPr>
          <a:xfrm>
            <a:off x="2266950" y="7081318"/>
            <a:ext cx="658970" cy="210888"/>
          </a:xfrm>
          <a:prstGeom prst="rect">
            <a:avLst/>
          </a:prstGeom>
        </p:spPr>
      </p:pic>
      <p:pic>
        <p:nvPicPr>
          <p:cNvPr id="34" name="Picture 33" descr="Logo&#10;&#10;Description automatically generated">
            <a:extLst>
              <a:ext uri="{FF2B5EF4-FFF2-40B4-BE49-F238E27FC236}">
                <a16:creationId xmlns:a16="http://schemas.microsoft.com/office/drawing/2014/main" id="{AF8EEC96-763C-480B-BA66-5E48F18CF26B}"/>
              </a:ext>
            </a:extLst>
          </p:cNvPr>
          <p:cNvPicPr>
            <a:picLocks noChangeAspect="1"/>
          </p:cNvPicPr>
          <p:nvPr/>
        </p:nvPicPr>
        <p:blipFill>
          <a:blip r:embed="rId11"/>
          <a:stretch>
            <a:fillRect/>
          </a:stretch>
        </p:blipFill>
        <p:spPr>
          <a:xfrm>
            <a:off x="1413257" y="8191316"/>
            <a:ext cx="1219779" cy="330113"/>
          </a:xfrm>
          <a:prstGeom prst="rect">
            <a:avLst/>
          </a:prstGeom>
        </p:spPr>
      </p:pic>
    </p:spTree>
    <p:extLst>
      <p:ext uri="{BB962C8B-B14F-4D97-AF65-F5344CB8AC3E}">
        <p14:creationId xmlns:p14="http://schemas.microsoft.com/office/powerpoint/2010/main" val="3328477664"/>
      </p:ext>
    </p:extLst>
  </p:cSld>
  <p:clrMapOvr>
    <a:masterClrMapping/>
  </p:clrMapOvr>
</p:sld>
</file>

<file path=ppt/theme/theme1.xml><?xml version="1.0" encoding="utf-8"?>
<a:theme xmlns:a="http://schemas.openxmlformats.org/drawingml/2006/main" name="White">
  <a:themeElements>
    <a:clrScheme name="JU Colors">
      <a:dk1>
        <a:sysClr val="windowText" lastClr="000000"/>
      </a:dk1>
      <a:lt1>
        <a:sysClr val="window" lastClr="FFFFFF"/>
      </a:lt1>
      <a:dk2>
        <a:srgbClr val="787878"/>
      </a:dk2>
      <a:lt2>
        <a:srgbClr val="E7E6E6"/>
      </a:lt2>
      <a:accent1>
        <a:srgbClr val="961B77"/>
      </a:accent1>
      <a:accent2>
        <a:srgbClr val="003865"/>
      </a:accent2>
      <a:accent3>
        <a:srgbClr val="FFB500"/>
      </a:accent3>
      <a:accent4>
        <a:srgbClr val="55AAA7"/>
      </a:accent4>
      <a:accent5>
        <a:srgbClr val="EBEBDF"/>
      </a:accent5>
      <a:accent6>
        <a:srgbClr val="FFFFFF"/>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ARK_Casekort_mall_ENG_2020  -  Read-Only" id="{4473A4BA-F16B-4E22-8A7E-BA0A50532807}" vid="{4733C7E9-CFD2-41C2-9A29-459788ABB3F4}"/>
    </a:ext>
  </a:extLst>
</a:theme>
</file>

<file path=ppt/theme/theme2.xml><?xml version="1.0" encoding="utf-8"?>
<a:theme xmlns:a="http://schemas.openxmlformats.org/drawingml/2006/main" name="Gray">
  <a:themeElements>
    <a:clrScheme name="JU COLORS">
      <a:dk1>
        <a:sysClr val="windowText" lastClr="000000"/>
      </a:dk1>
      <a:lt1>
        <a:sysClr val="window" lastClr="FFFFFF"/>
      </a:lt1>
      <a:dk2>
        <a:srgbClr val="787878"/>
      </a:dk2>
      <a:lt2>
        <a:srgbClr val="E7E6E6"/>
      </a:lt2>
      <a:accent1>
        <a:srgbClr val="961B77"/>
      </a:accent1>
      <a:accent2>
        <a:srgbClr val="003865"/>
      </a:accent2>
      <a:accent3>
        <a:srgbClr val="FFB500"/>
      </a:accent3>
      <a:accent4>
        <a:srgbClr val="55AAA7"/>
      </a:accent4>
      <a:accent5>
        <a:srgbClr val="EBEBDF"/>
      </a:accent5>
      <a:accent6>
        <a:srgbClr val="FFFFFF"/>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ARK_Casekort_mall_ENG_2020  -  Read-Only" id="{4473A4BA-F16B-4E22-8A7E-BA0A50532807}" vid="{5FE1C267-3503-4BD4-8D17-886C32D0177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E835F6952C21B84A886D017387B8CAE0" ma:contentTypeVersion="12" ma:contentTypeDescription="Skapa ett nytt dokument." ma:contentTypeScope="" ma:versionID="fd987dbca039905a3cf93f2395c9b615">
  <xsd:schema xmlns:xsd="http://www.w3.org/2001/XMLSchema" xmlns:xs="http://www.w3.org/2001/XMLSchema" xmlns:p="http://schemas.microsoft.com/office/2006/metadata/properties" xmlns:ns2="a10e872c-e87a-4b3d-ab3d-0978d819516b" xmlns:ns3="7eda323c-6418-48f7-9882-d164cb044b32" targetNamespace="http://schemas.microsoft.com/office/2006/metadata/properties" ma:root="true" ma:fieldsID="623d0a6b8f6cb62177cca5badc0a49f5" ns2:_="" ns3:_="">
    <xsd:import namespace="a10e872c-e87a-4b3d-ab3d-0978d819516b"/>
    <xsd:import namespace="7eda323c-6418-48f7-9882-d164cb044b3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0e872c-e87a-4b3d-ab3d-0978d81951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eda323c-6418-48f7-9882-d164cb044b32" elementFormDefault="qualified">
    <xsd:import namespace="http://schemas.microsoft.com/office/2006/documentManagement/types"/>
    <xsd:import namespace="http://schemas.microsoft.com/office/infopath/2007/PartnerControls"/>
    <xsd:element name="SharedWithUsers" ma:index="12"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7eda323c-6418-48f7-9882-d164cb044b32">
      <UserInfo>
        <DisplayName>Daniel Pittino</DisplayName>
        <AccountId>15</AccountId>
        <AccountType/>
      </UserInfo>
      <UserInfo>
        <DisplayName>Nina Edh Mirzaei</DisplayName>
        <AccountId>13</AccountId>
        <AccountType/>
      </UserInfo>
      <UserInfo>
        <DisplayName>Annika Engström</DisplayName>
        <AccountId>12</AccountId>
        <AccountType/>
      </UserInfo>
    </SharedWithUsers>
  </documentManagement>
</p:properties>
</file>

<file path=customXml/itemProps1.xml><?xml version="1.0" encoding="utf-8"?>
<ds:datastoreItem xmlns:ds="http://schemas.openxmlformats.org/officeDocument/2006/customXml" ds:itemID="{B029D5A6-EC9A-4434-9C7E-4A20B8ADE2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10e872c-e87a-4b3d-ab3d-0978d819516b"/>
    <ds:schemaRef ds:uri="7eda323c-6418-48f7-9882-d164cb044b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FA02F41-8CB0-42E1-92D5-3BEA2AD3C215}">
  <ds:schemaRefs>
    <ds:schemaRef ds:uri="http://schemas.microsoft.com/sharepoint/v3/contenttype/forms"/>
  </ds:schemaRefs>
</ds:datastoreItem>
</file>

<file path=customXml/itemProps3.xml><?xml version="1.0" encoding="utf-8"?>
<ds:datastoreItem xmlns:ds="http://schemas.openxmlformats.org/officeDocument/2006/customXml" ds:itemID="{A7F232CE-FD8D-406C-A8A9-FFC2E7B45595}">
  <ds:schemaRefs>
    <ds:schemaRef ds:uri="7eda323c-6418-48f7-9882-d164cb044b32"/>
    <ds:schemaRef ds:uri="http://schemas.microsoft.com/office/2006/metadata/properties"/>
    <ds:schemaRef ds:uri="http://schemas.microsoft.com/office/infopath/2007/PartnerControls"/>
    <ds:schemaRef ds:uri="http://www.w3.org/2000/xmlns/"/>
  </ds:schemaRefs>
</ds:datastoreItem>
</file>

<file path=docProps/app.xml><?xml version="1.0" encoding="utf-8"?>
<Properties xmlns="http://schemas.openxmlformats.org/officeDocument/2006/extended-properties" xmlns:vt="http://schemas.openxmlformats.org/officeDocument/2006/docPropsVTypes">
  <Template>SPARK_Casekort_mall_ENG_2020</Template>
  <TotalTime>515</TotalTime>
  <Words>570</Words>
  <Application>Microsoft Office PowerPoint</Application>
  <PresentationFormat>A4 Paper (210x297 mm)</PresentationFormat>
  <Paragraphs>32</Paragraphs>
  <Slides>2</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vt:i4>
      </vt:variant>
    </vt:vector>
  </HeadingPairs>
  <TitlesOfParts>
    <vt:vector size="7" baseType="lpstr">
      <vt:lpstr>Arial</vt:lpstr>
      <vt:lpstr>Calibri</vt:lpstr>
      <vt:lpstr>Times New Roman</vt:lpstr>
      <vt:lpstr>White</vt:lpstr>
      <vt:lpstr>Gray</vt:lpstr>
      <vt:lpstr>Prepair</vt:lpstr>
      <vt:lpstr>PowerPoint Presentation</vt:lpstr>
    </vt:vector>
  </TitlesOfParts>
  <Company>Jönköping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Prepair</dc:title>
  <dc:creator>Anette Johansson</dc:creator>
  <cp:lastModifiedBy>Daniel Sjödahl</cp:lastModifiedBy>
  <cp:revision>17</cp:revision>
  <dcterms:created xsi:type="dcterms:W3CDTF">2021-05-12T09:42:30Z</dcterms:created>
  <dcterms:modified xsi:type="dcterms:W3CDTF">2021-06-17T06:17:13Z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0x010100E835F6952C21B84A886D017387B8CAE0</vt:lpwstr>
  </property>
</Properties>
</file>