
<file path=[Content_Types].xml><?xml version="1.0" encoding="utf-8"?>
<Types xmlns="http://schemas.openxmlformats.org/package/2006/content-types">
  <Default Extension="emf" ContentType="image/x-emf"/>
  <Default Extension="gif" ContentType="image/gif"/>
  <Default Extension="jpeg" ContentType="image/jpeg"/>
  <Default Extension="mkv" ContentType="video/unknown"/>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9" r:id="rId5"/>
    <p:sldMasterId id="2147483702" r:id="rId6"/>
  </p:sldMasterIdLst>
  <p:notesMasterIdLst>
    <p:notesMasterId r:id="rId61"/>
  </p:notesMasterIdLst>
  <p:sldIdLst>
    <p:sldId id="270" r:id="rId7"/>
    <p:sldId id="273" r:id="rId8"/>
    <p:sldId id="282" r:id="rId9"/>
    <p:sldId id="288" r:id="rId10"/>
    <p:sldId id="318" r:id="rId11"/>
    <p:sldId id="284" r:id="rId12"/>
    <p:sldId id="295" r:id="rId13"/>
    <p:sldId id="296" r:id="rId14"/>
    <p:sldId id="297" r:id="rId15"/>
    <p:sldId id="339" r:id="rId16"/>
    <p:sldId id="298" r:id="rId17"/>
    <p:sldId id="328" r:id="rId18"/>
    <p:sldId id="319" r:id="rId19"/>
    <p:sldId id="320" r:id="rId20"/>
    <p:sldId id="321" r:id="rId21"/>
    <p:sldId id="334" r:id="rId22"/>
    <p:sldId id="335" r:id="rId23"/>
    <p:sldId id="336" r:id="rId24"/>
    <p:sldId id="301" r:id="rId25"/>
    <p:sldId id="275" r:id="rId26"/>
    <p:sldId id="327" r:id="rId27"/>
    <p:sldId id="316" r:id="rId28"/>
    <p:sldId id="286" r:id="rId29"/>
    <p:sldId id="303" r:id="rId30"/>
    <p:sldId id="304" r:id="rId31"/>
    <p:sldId id="305" r:id="rId32"/>
    <p:sldId id="306" r:id="rId33"/>
    <p:sldId id="307" r:id="rId34"/>
    <p:sldId id="309" r:id="rId35"/>
    <p:sldId id="310" r:id="rId36"/>
    <p:sldId id="311" r:id="rId37"/>
    <p:sldId id="312" r:id="rId38"/>
    <p:sldId id="313" r:id="rId39"/>
    <p:sldId id="314" r:id="rId40"/>
    <p:sldId id="315" r:id="rId41"/>
    <p:sldId id="322" r:id="rId42"/>
    <p:sldId id="323" r:id="rId43"/>
    <p:sldId id="324" r:id="rId44"/>
    <p:sldId id="325" r:id="rId45"/>
    <p:sldId id="326" r:id="rId46"/>
    <p:sldId id="330" r:id="rId47"/>
    <p:sldId id="333" r:id="rId48"/>
    <p:sldId id="338" r:id="rId49"/>
    <p:sldId id="291" r:id="rId50"/>
    <p:sldId id="278" r:id="rId51"/>
    <p:sldId id="337" r:id="rId52"/>
    <p:sldId id="329" r:id="rId53"/>
    <p:sldId id="279" r:id="rId54"/>
    <p:sldId id="299" r:id="rId55"/>
    <p:sldId id="300" r:id="rId56"/>
    <p:sldId id="280" r:id="rId57"/>
    <p:sldId id="331" r:id="rId58"/>
    <p:sldId id="332" r:id="rId59"/>
    <p:sldId id="272" r:id="rId60"/>
  </p:sldIdLst>
  <p:sldSz cx="12192000" cy="6858000"/>
  <p:notesSz cx="9926638" cy="679767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23EC1774-38B7-4FAF-B38A-1866BFDB966D}">
          <p14:sldIdLst>
            <p14:sldId id="270"/>
          </p14:sldIdLst>
        </p14:section>
        <p14:section name="Introduction - what is AI?" id="{CFBCC377-377F-4DE8-B901-4316D5B49A25}">
          <p14:sldIdLst>
            <p14:sldId id="273"/>
            <p14:sldId id="282"/>
            <p14:sldId id="288"/>
            <p14:sldId id="318"/>
            <p14:sldId id="284"/>
            <p14:sldId id="295"/>
            <p14:sldId id="296"/>
            <p14:sldId id="297"/>
          </p14:sldIdLst>
        </p14:section>
        <p14:section name="Considerations for teachers" id="{45FE0B56-2F43-4264-A178-0BE974A8F47A}">
          <p14:sldIdLst>
            <p14:sldId id="339"/>
            <p14:sldId id="298"/>
            <p14:sldId id="328"/>
            <p14:sldId id="319"/>
            <p14:sldId id="320"/>
            <p14:sldId id="321"/>
            <p14:sldId id="334"/>
            <p14:sldId id="335"/>
            <p14:sldId id="336"/>
          </p14:sldIdLst>
        </p14:section>
        <p14:section name="Ethical guidelines" id="{12A9E95A-D806-41B3-89E6-C6D37CEA7881}">
          <p14:sldIdLst>
            <p14:sldId id="301"/>
            <p14:sldId id="275"/>
            <p14:sldId id="327"/>
          </p14:sldIdLst>
        </p14:section>
        <p14:section name="Examples" id="{1BAB7F4A-F171-4F39-B851-0F4E2E21C951}">
          <p14:sldIdLst>
            <p14:sldId id="316"/>
            <p14:sldId id="286"/>
            <p14:sldId id="303"/>
            <p14:sldId id="304"/>
            <p14:sldId id="305"/>
            <p14:sldId id="306"/>
            <p14:sldId id="307"/>
            <p14:sldId id="309"/>
            <p14:sldId id="310"/>
            <p14:sldId id="311"/>
            <p14:sldId id="312"/>
            <p14:sldId id="313"/>
            <p14:sldId id="314"/>
            <p14:sldId id="315"/>
            <p14:sldId id="322"/>
            <p14:sldId id="323"/>
            <p14:sldId id="324"/>
            <p14:sldId id="325"/>
            <p14:sldId id="326"/>
            <p14:sldId id="330"/>
            <p14:sldId id="333"/>
            <p14:sldId id="338"/>
          </p14:sldIdLst>
        </p14:section>
        <p14:section name="Examination" id="{11F55E3E-FCB9-41B3-823A-956BD48E0D08}">
          <p14:sldIdLst>
            <p14:sldId id="291"/>
            <p14:sldId id="278"/>
            <p14:sldId id="337"/>
            <p14:sldId id="329"/>
            <p14:sldId id="279"/>
            <p14:sldId id="299"/>
            <p14:sldId id="300"/>
            <p14:sldId id="280"/>
          </p14:sldIdLst>
        </p14:section>
        <p14:section name="Discussion and conclusion" id="{C621CF5E-78F8-4F09-9545-9313880290D4}">
          <p14:sldIdLst>
            <p14:sldId id="331"/>
            <p14:sldId id="332"/>
            <p14:sldId id="27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878614-74E3-11B0-7FA4-9DE7670DCEBF}" name="Carl Johan Odehammar" initials="CJO" userId="S::Carl-Johan.Odehammar@ju.se::7d5c3b30-e522-4713-93d5-0826dd4d558f" providerId="AD"/>
  <p188:author id="{765E325B-B0A4-6FD0-3A41-A3204E440D55}" name="Martin Larsson" initials="ML" userId="S::martin.larsson@ju.se::3334236b-b77c-4201-8e41-6cceff9a51cb" providerId="AD"/>
  <p188:author id="{2B7A6A8D-0A56-4F90-7B35-735756834973}" name="Carl Johan Odehammar" initials="CO" userId="S::carl-johan.odehammar@ju.se::7d5c3b30-e522-4713-93d5-0826dd4d55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858"/>
    <a:srgbClr val="797979"/>
    <a:srgbClr val="003865"/>
    <a:srgbClr val="00ACA9"/>
    <a:srgbClr val="FFB500"/>
    <a:srgbClr val="EBEBDF"/>
    <a:srgbClr val="961B81"/>
    <a:srgbClr val="9797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24F0FE-EE06-4AC1-899B-DFED149FDD25}" v="76" dt="2023-05-17T10:20:08.1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9" autoAdjust="0"/>
    <p:restoredTop sz="90196" autoAdjust="0"/>
  </p:normalViewPr>
  <p:slideViewPr>
    <p:cSldViewPr snapToGrid="0">
      <p:cViewPr varScale="1">
        <p:scale>
          <a:sx n="98" d="100"/>
          <a:sy n="98" d="100"/>
        </p:scale>
        <p:origin x="103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Larsson" userId="3334236b-b77c-4201-8e41-6cceff9a51cb" providerId="ADAL" clId="{76271BA5-830F-4203-891B-870415BEACE6}"/>
    <pc:docChg chg="undo custSel addSld delSld modSld">
      <pc:chgData name="Martin Larsson" userId="3334236b-b77c-4201-8e41-6cceff9a51cb" providerId="ADAL" clId="{76271BA5-830F-4203-891B-870415BEACE6}" dt="2023-04-24T06:47:55.588" v="797" actId="20577"/>
      <pc:docMkLst>
        <pc:docMk/>
      </pc:docMkLst>
      <pc:sldChg chg="del">
        <pc:chgData name="Martin Larsson" userId="3334236b-b77c-4201-8e41-6cceff9a51cb" providerId="ADAL" clId="{76271BA5-830F-4203-891B-870415BEACE6}" dt="2023-04-24T05:56:11.424" v="21" actId="47"/>
        <pc:sldMkLst>
          <pc:docMk/>
          <pc:sldMk cId="3730068582" sldId="271"/>
        </pc:sldMkLst>
      </pc:sldChg>
      <pc:sldChg chg="addSp delSp modSp">
        <pc:chgData name="Martin Larsson" userId="3334236b-b77c-4201-8e41-6cceff9a51cb" providerId="ADAL" clId="{76271BA5-830F-4203-891B-870415BEACE6}" dt="2023-04-24T06:22:47.011" v="790" actId="931"/>
        <pc:sldMkLst>
          <pc:docMk/>
          <pc:sldMk cId="568450534" sldId="273"/>
        </pc:sldMkLst>
        <pc:spChg chg="add del">
          <ac:chgData name="Martin Larsson" userId="3334236b-b77c-4201-8e41-6cceff9a51cb" providerId="ADAL" clId="{76271BA5-830F-4203-891B-870415BEACE6}" dt="2023-04-24T06:22:47.011" v="790" actId="931"/>
          <ac:spMkLst>
            <pc:docMk/>
            <pc:sldMk cId="568450534" sldId="273"/>
            <ac:spMk id="8" creationId="{33C64024-B650-3A73-848E-52CB78A85F84}"/>
          </ac:spMkLst>
        </pc:spChg>
        <pc:picChg chg="add del mod">
          <ac:chgData name="Martin Larsson" userId="3334236b-b77c-4201-8e41-6cceff9a51cb" providerId="ADAL" clId="{76271BA5-830F-4203-891B-870415BEACE6}" dt="2023-04-24T06:22:47.011" v="790" actId="931"/>
          <ac:picMkLst>
            <pc:docMk/>
            <pc:sldMk cId="568450534" sldId="273"/>
            <ac:picMk id="10" creationId="{F75EF102-2A0A-BF40-E933-D98A5199D68F}"/>
          </ac:picMkLst>
        </pc:picChg>
      </pc:sldChg>
      <pc:sldChg chg="modSp mod">
        <pc:chgData name="Martin Larsson" userId="3334236b-b77c-4201-8e41-6cceff9a51cb" providerId="ADAL" clId="{76271BA5-830F-4203-891B-870415BEACE6}" dt="2023-04-24T06:09:06.026" v="412" actId="15"/>
        <pc:sldMkLst>
          <pc:docMk/>
          <pc:sldMk cId="4114581700" sldId="274"/>
        </pc:sldMkLst>
        <pc:spChg chg="mod">
          <ac:chgData name="Martin Larsson" userId="3334236b-b77c-4201-8e41-6cceff9a51cb" providerId="ADAL" clId="{76271BA5-830F-4203-891B-870415BEACE6}" dt="2023-04-24T05:57:30.392" v="134" actId="20577"/>
          <ac:spMkLst>
            <pc:docMk/>
            <pc:sldMk cId="4114581700" sldId="274"/>
            <ac:spMk id="3" creationId="{F545A5F0-C975-3726-2741-DEDEF8086698}"/>
          </ac:spMkLst>
        </pc:spChg>
        <pc:spChg chg="mod">
          <ac:chgData name="Martin Larsson" userId="3334236b-b77c-4201-8e41-6cceff9a51cb" providerId="ADAL" clId="{76271BA5-830F-4203-891B-870415BEACE6}" dt="2023-04-24T06:09:06.026" v="412" actId="15"/>
          <ac:spMkLst>
            <pc:docMk/>
            <pc:sldMk cId="4114581700" sldId="274"/>
            <ac:spMk id="4" creationId="{18019624-70C5-4F05-FAEC-BA68208A3B3A}"/>
          </ac:spMkLst>
        </pc:spChg>
      </pc:sldChg>
      <pc:sldChg chg="modSp mod">
        <pc:chgData name="Martin Larsson" userId="3334236b-b77c-4201-8e41-6cceff9a51cb" providerId="ADAL" clId="{76271BA5-830F-4203-891B-870415BEACE6}" dt="2023-04-24T06:08:07.248" v="354" actId="20577"/>
        <pc:sldMkLst>
          <pc:docMk/>
          <pc:sldMk cId="3590450467" sldId="275"/>
        </pc:sldMkLst>
        <pc:spChg chg="mod">
          <ac:chgData name="Martin Larsson" userId="3334236b-b77c-4201-8e41-6cceff9a51cb" providerId="ADAL" clId="{76271BA5-830F-4203-891B-870415BEACE6}" dt="2023-04-24T06:08:07.248" v="354" actId="20577"/>
          <ac:spMkLst>
            <pc:docMk/>
            <pc:sldMk cId="3590450467" sldId="275"/>
            <ac:spMk id="3" creationId="{85B287C9-BFB8-AFDA-6B74-BFBFDE294BC5}"/>
          </ac:spMkLst>
        </pc:spChg>
      </pc:sldChg>
      <pc:sldChg chg="modSp mod">
        <pc:chgData name="Martin Larsson" userId="3334236b-b77c-4201-8e41-6cceff9a51cb" providerId="ADAL" clId="{76271BA5-830F-4203-891B-870415BEACE6}" dt="2023-04-24T06:47:55.588" v="797" actId="20577"/>
        <pc:sldMkLst>
          <pc:docMk/>
          <pc:sldMk cId="2422101824" sldId="276"/>
        </pc:sldMkLst>
        <pc:spChg chg="mod">
          <ac:chgData name="Martin Larsson" userId="3334236b-b77c-4201-8e41-6cceff9a51cb" providerId="ADAL" clId="{76271BA5-830F-4203-891B-870415BEACE6}" dt="2023-04-24T06:47:55.588" v="797" actId="20577"/>
          <ac:spMkLst>
            <pc:docMk/>
            <pc:sldMk cId="2422101824" sldId="276"/>
            <ac:spMk id="3" creationId="{3784232D-80C5-B13F-EF3E-C8F326FC4CC3}"/>
          </ac:spMkLst>
        </pc:spChg>
        <pc:spChg chg="mod">
          <ac:chgData name="Martin Larsson" userId="3334236b-b77c-4201-8e41-6cceff9a51cb" providerId="ADAL" clId="{76271BA5-830F-4203-891B-870415BEACE6}" dt="2023-04-24T06:08:15.192" v="368" actId="14"/>
          <ac:spMkLst>
            <pc:docMk/>
            <pc:sldMk cId="2422101824" sldId="276"/>
            <ac:spMk id="4" creationId="{B46FBA00-9903-2CDE-D7B7-F9E571444224}"/>
          </ac:spMkLst>
        </pc:spChg>
      </pc:sldChg>
      <pc:sldChg chg="addSp delSp modSp mod modClrScheme chgLayout">
        <pc:chgData name="Martin Larsson" userId="3334236b-b77c-4201-8e41-6cceff9a51cb" providerId="ADAL" clId="{76271BA5-830F-4203-891B-870415BEACE6}" dt="2023-04-24T06:12:53.397" v="533" actId="700"/>
        <pc:sldMkLst>
          <pc:docMk/>
          <pc:sldMk cId="2772134035" sldId="277"/>
        </pc:sldMkLst>
        <pc:spChg chg="mod ord">
          <ac:chgData name="Martin Larsson" userId="3334236b-b77c-4201-8e41-6cceff9a51cb" providerId="ADAL" clId="{76271BA5-830F-4203-891B-870415BEACE6}" dt="2023-04-24T06:12:53.397" v="533" actId="700"/>
          <ac:spMkLst>
            <pc:docMk/>
            <pc:sldMk cId="2772134035" sldId="277"/>
            <ac:spMk id="2" creationId="{F2287E56-2CFC-8C4D-F8ED-0FB89089D41E}"/>
          </ac:spMkLst>
        </pc:spChg>
        <pc:spChg chg="mod ord">
          <ac:chgData name="Martin Larsson" userId="3334236b-b77c-4201-8e41-6cceff9a51cb" providerId="ADAL" clId="{76271BA5-830F-4203-891B-870415BEACE6}" dt="2023-04-24T06:12:53.397" v="533" actId="700"/>
          <ac:spMkLst>
            <pc:docMk/>
            <pc:sldMk cId="2772134035" sldId="277"/>
            <ac:spMk id="3" creationId="{B5FCCDC2-E378-3B15-4FDD-8D47C44FFEC2}"/>
          </ac:spMkLst>
        </pc:spChg>
        <pc:spChg chg="add del mod ord">
          <ac:chgData name="Martin Larsson" userId="3334236b-b77c-4201-8e41-6cceff9a51cb" providerId="ADAL" clId="{76271BA5-830F-4203-891B-870415BEACE6}" dt="2023-04-24T06:12:53.397" v="533" actId="700"/>
          <ac:spMkLst>
            <pc:docMk/>
            <pc:sldMk cId="2772134035" sldId="277"/>
            <ac:spMk id="4" creationId="{651147CE-1817-7D18-E0FA-BC011FBCDEB8}"/>
          </ac:spMkLst>
        </pc:spChg>
        <pc:spChg chg="add del mod ord">
          <ac:chgData name="Martin Larsson" userId="3334236b-b77c-4201-8e41-6cceff9a51cb" providerId="ADAL" clId="{76271BA5-830F-4203-891B-870415BEACE6}" dt="2023-04-24T06:12:53.397" v="533" actId="700"/>
          <ac:spMkLst>
            <pc:docMk/>
            <pc:sldMk cId="2772134035" sldId="277"/>
            <ac:spMk id="5" creationId="{01E0DCB8-8BFE-78BB-123D-996BEB8EA5A9}"/>
          </ac:spMkLst>
        </pc:spChg>
      </pc:sldChg>
      <pc:sldChg chg="modSp mod">
        <pc:chgData name="Martin Larsson" userId="3334236b-b77c-4201-8e41-6cceff9a51cb" providerId="ADAL" clId="{76271BA5-830F-4203-891B-870415BEACE6}" dt="2023-04-24T06:15:41.960" v="681" actId="20577"/>
        <pc:sldMkLst>
          <pc:docMk/>
          <pc:sldMk cId="2464564302" sldId="278"/>
        </pc:sldMkLst>
        <pc:spChg chg="mod">
          <ac:chgData name="Martin Larsson" userId="3334236b-b77c-4201-8e41-6cceff9a51cb" providerId="ADAL" clId="{76271BA5-830F-4203-891B-870415BEACE6}" dt="2023-04-24T06:15:41.960" v="681" actId="20577"/>
          <ac:spMkLst>
            <pc:docMk/>
            <pc:sldMk cId="2464564302" sldId="278"/>
            <ac:spMk id="3" creationId="{071393B4-5B89-22EC-259E-8F50A2F81B3A}"/>
          </ac:spMkLst>
        </pc:spChg>
      </pc:sldChg>
      <pc:sldChg chg="modSp mod">
        <pc:chgData name="Martin Larsson" userId="3334236b-b77c-4201-8e41-6cceff9a51cb" providerId="ADAL" clId="{76271BA5-830F-4203-891B-870415BEACE6}" dt="2023-04-24T06:16:05.608" v="728" actId="20577"/>
        <pc:sldMkLst>
          <pc:docMk/>
          <pc:sldMk cId="3059716780" sldId="279"/>
        </pc:sldMkLst>
        <pc:spChg chg="mod">
          <ac:chgData name="Martin Larsson" userId="3334236b-b77c-4201-8e41-6cceff9a51cb" providerId="ADAL" clId="{76271BA5-830F-4203-891B-870415BEACE6}" dt="2023-04-24T06:16:05.608" v="728" actId="20577"/>
          <ac:spMkLst>
            <pc:docMk/>
            <pc:sldMk cId="3059716780" sldId="279"/>
            <ac:spMk id="3" creationId="{7B9C64BD-AC5F-09D8-07B1-B29AA66C1B30}"/>
          </ac:spMkLst>
        </pc:spChg>
      </pc:sldChg>
      <pc:sldChg chg="modSp mod">
        <pc:chgData name="Martin Larsson" userId="3334236b-b77c-4201-8e41-6cceff9a51cb" providerId="ADAL" clId="{76271BA5-830F-4203-891B-870415BEACE6}" dt="2023-04-24T06:16:23.375" v="757" actId="20577"/>
        <pc:sldMkLst>
          <pc:docMk/>
          <pc:sldMk cId="1407124803" sldId="280"/>
        </pc:sldMkLst>
        <pc:spChg chg="mod">
          <ac:chgData name="Martin Larsson" userId="3334236b-b77c-4201-8e41-6cceff9a51cb" providerId="ADAL" clId="{76271BA5-830F-4203-891B-870415BEACE6}" dt="2023-04-24T06:16:23.375" v="757" actId="20577"/>
          <ac:spMkLst>
            <pc:docMk/>
            <pc:sldMk cId="1407124803" sldId="280"/>
            <ac:spMk id="3" creationId="{57FC8863-206C-32A4-AFF9-7F412DD5F873}"/>
          </ac:spMkLst>
        </pc:spChg>
      </pc:sldChg>
      <pc:sldChg chg="modSp del mod">
        <pc:chgData name="Martin Larsson" userId="3334236b-b77c-4201-8e41-6cceff9a51cb" providerId="ADAL" clId="{76271BA5-830F-4203-891B-870415BEACE6}" dt="2023-04-24T06:17:26.753" v="759" actId="47"/>
        <pc:sldMkLst>
          <pc:docMk/>
          <pc:sldMk cId="1200819636" sldId="281"/>
        </pc:sldMkLst>
        <pc:spChg chg="mod">
          <ac:chgData name="Martin Larsson" userId="3334236b-b77c-4201-8e41-6cceff9a51cb" providerId="ADAL" clId="{76271BA5-830F-4203-891B-870415BEACE6}" dt="2023-04-24T06:17:21.504" v="758" actId="20577"/>
          <ac:spMkLst>
            <pc:docMk/>
            <pc:sldMk cId="1200819636" sldId="281"/>
            <ac:spMk id="3" creationId="{B9875F93-83C7-7012-4CD5-C256CEF2FA26}"/>
          </ac:spMkLst>
        </pc:spChg>
      </pc:sldChg>
      <pc:sldChg chg="modSp mod">
        <pc:chgData name="Martin Larsson" userId="3334236b-b77c-4201-8e41-6cceff9a51cb" providerId="ADAL" clId="{76271BA5-830F-4203-891B-870415BEACE6}" dt="2023-04-24T05:55:53.497" v="19" actId="6549"/>
        <pc:sldMkLst>
          <pc:docMk/>
          <pc:sldMk cId="855129958" sldId="285"/>
        </pc:sldMkLst>
        <pc:spChg chg="mod">
          <ac:chgData name="Martin Larsson" userId="3334236b-b77c-4201-8e41-6cceff9a51cb" providerId="ADAL" clId="{76271BA5-830F-4203-891B-870415BEACE6}" dt="2023-04-24T05:55:51.719" v="18" actId="20577"/>
          <ac:spMkLst>
            <pc:docMk/>
            <pc:sldMk cId="855129958" sldId="285"/>
            <ac:spMk id="3" creationId="{ECAFA00C-9C9E-A270-0512-7A0B2ED1E35F}"/>
          </ac:spMkLst>
        </pc:spChg>
        <pc:spChg chg="mod">
          <ac:chgData name="Martin Larsson" userId="3334236b-b77c-4201-8e41-6cceff9a51cb" providerId="ADAL" clId="{76271BA5-830F-4203-891B-870415BEACE6}" dt="2023-04-24T05:55:53.497" v="19" actId="6549"/>
          <ac:spMkLst>
            <pc:docMk/>
            <pc:sldMk cId="855129958" sldId="285"/>
            <ac:spMk id="4" creationId="{77E8C2EC-DD59-7BF5-63A1-C2AB6339D972}"/>
          </ac:spMkLst>
        </pc:spChg>
      </pc:sldChg>
      <pc:sldChg chg="modSp mod">
        <pc:chgData name="Martin Larsson" userId="3334236b-b77c-4201-8e41-6cceff9a51cb" providerId="ADAL" clId="{76271BA5-830F-4203-891B-870415BEACE6}" dt="2023-04-24T06:12:15.450" v="510" actId="6549"/>
        <pc:sldMkLst>
          <pc:docMk/>
          <pc:sldMk cId="302147102" sldId="286"/>
        </pc:sldMkLst>
        <pc:spChg chg="mod">
          <ac:chgData name="Martin Larsson" userId="3334236b-b77c-4201-8e41-6cceff9a51cb" providerId="ADAL" clId="{76271BA5-830F-4203-891B-870415BEACE6}" dt="2023-04-24T06:12:13.640" v="509" actId="20577"/>
          <ac:spMkLst>
            <pc:docMk/>
            <pc:sldMk cId="302147102" sldId="286"/>
            <ac:spMk id="3" creationId="{B0684934-A7B6-3238-9B14-1CE9437B158D}"/>
          </ac:spMkLst>
        </pc:spChg>
        <pc:spChg chg="mod">
          <ac:chgData name="Martin Larsson" userId="3334236b-b77c-4201-8e41-6cceff9a51cb" providerId="ADAL" clId="{76271BA5-830F-4203-891B-870415BEACE6}" dt="2023-04-24T06:12:15.450" v="510" actId="6549"/>
          <ac:spMkLst>
            <pc:docMk/>
            <pc:sldMk cId="302147102" sldId="286"/>
            <ac:spMk id="4" creationId="{3EAE6D95-89BC-093D-6312-ADAD44A1900B}"/>
          </ac:spMkLst>
        </pc:spChg>
      </pc:sldChg>
      <pc:sldChg chg="modSp mod">
        <pc:chgData name="Martin Larsson" userId="3334236b-b77c-4201-8e41-6cceff9a51cb" providerId="ADAL" clId="{76271BA5-830F-4203-891B-870415BEACE6}" dt="2023-04-24T06:21:14.632" v="788" actId="14"/>
        <pc:sldMkLst>
          <pc:docMk/>
          <pc:sldMk cId="1522253628" sldId="287"/>
        </pc:sldMkLst>
        <pc:spChg chg="mod">
          <ac:chgData name="Martin Larsson" userId="3334236b-b77c-4201-8e41-6cceff9a51cb" providerId="ADAL" clId="{76271BA5-830F-4203-891B-870415BEACE6}" dt="2023-04-24T06:12:24.264" v="516" actId="20577"/>
          <ac:spMkLst>
            <pc:docMk/>
            <pc:sldMk cId="1522253628" sldId="287"/>
            <ac:spMk id="3" creationId="{1B1211DC-FB9B-440A-90DC-91E5378100BA}"/>
          </ac:spMkLst>
        </pc:spChg>
        <pc:spChg chg="mod">
          <ac:chgData name="Martin Larsson" userId="3334236b-b77c-4201-8e41-6cceff9a51cb" providerId="ADAL" clId="{76271BA5-830F-4203-891B-870415BEACE6}" dt="2023-04-24T06:21:14.632" v="788" actId="14"/>
          <ac:spMkLst>
            <pc:docMk/>
            <pc:sldMk cId="1522253628" sldId="287"/>
            <ac:spMk id="4" creationId="{D145B600-7B86-48C9-4DEB-6F358930EA06}"/>
          </ac:spMkLst>
        </pc:spChg>
      </pc:sldChg>
      <pc:sldChg chg="modSp new mod">
        <pc:chgData name="Martin Larsson" userId="3334236b-b77c-4201-8e41-6cceff9a51cb" providerId="ADAL" clId="{76271BA5-830F-4203-891B-870415BEACE6}" dt="2023-04-24T06:47:50.661" v="796" actId="20577"/>
        <pc:sldMkLst>
          <pc:docMk/>
          <pc:sldMk cId="1984748520" sldId="289"/>
        </pc:sldMkLst>
        <pc:spChg chg="mod">
          <ac:chgData name="Martin Larsson" userId="3334236b-b77c-4201-8e41-6cceff9a51cb" providerId="ADAL" clId="{76271BA5-830F-4203-891B-870415BEACE6}" dt="2023-04-24T05:56:21.704" v="38" actId="20577"/>
          <ac:spMkLst>
            <pc:docMk/>
            <pc:sldMk cId="1984748520" sldId="289"/>
            <ac:spMk id="2" creationId="{53BDE7F3-AE55-FD61-A176-79220C8C9483}"/>
          </ac:spMkLst>
        </pc:spChg>
        <pc:spChg chg="mod">
          <ac:chgData name="Martin Larsson" userId="3334236b-b77c-4201-8e41-6cceff9a51cb" providerId="ADAL" clId="{76271BA5-830F-4203-891B-870415BEACE6}" dt="2023-04-24T06:47:50.661" v="796" actId="20577"/>
          <ac:spMkLst>
            <pc:docMk/>
            <pc:sldMk cId="1984748520" sldId="289"/>
            <ac:spMk id="3" creationId="{1D3D39C1-C580-5243-A65A-98926261BE0E}"/>
          </ac:spMkLst>
        </pc:spChg>
      </pc:sldChg>
      <pc:sldChg chg="modSp new mod">
        <pc:chgData name="Martin Larsson" userId="3334236b-b77c-4201-8e41-6cceff9a51cb" providerId="ADAL" clId="{76271BA5-830F-4203-891B-870415BEACE6}" dt="2023-04-24T06:12:03.184" v="493" actId="20577"/>
        <pc:sldMkLst>
          <pc:docMk/>
          <pc:sldMk cId="1497529975" sldId="290"/>
        </pc:sldMkLst>
        <pc:spChg chg="mod">
          <ac:chgData name="Martin Larsson" userId="3334236b-b77c-4201-8e41-6cceff9a51cb" providerId="ADAL" clId="{76271BA5-830F-4203-891B-870415BEACE6}" dt="2023-04-24T06:08:41.032" v="386" actId="20577"/>
          <ac:spMkLst>
            <pc:docMk/>
            <pc:sldMk cId="1497529975" sldId="290"/>
            <ac:spMk id="2" creationId="{A0CAB612-C2EB-0BBD-5B0F-4145F1D82FF7}"/>
          </ac:spMkLst>
        </pc:spChg>
        <pc:spChg chg="mod">
          <ac:chgData name="Martin Larsson" userId="3334236b-b77c-4201-8e41-6cceff9a51cb" providerId="ADAL" clId="{76271BA5-830F-4203-891B-870415BEACE6}" dt="2023-04-24T06:12:03.184" v="493" actId="20577"/>
          <ac:spMkLst>
            <pc:docMk/>
            <pc:sldMk cId="1497529975" sldId="290"/>
            <ac:spMk id="3" creationId="{A83E058C-328B-D9F4-8406-413FD38D2DB9}"/>
          </ac:spMkLst>
        </pc:spChg>
      </pc:sldChg>
      <pc:sldChg chg="modSp new mod">
        <pc:chgData name="Martin Larsson" userId="3334236b-b77c-4201-8e41-6cceff9a51cb" providerId="ADAL" clId="{76271BA5-830F-4203-891B-870415BEACE6}" dt="2023-04-24T06:14:38.568" v="653" actId="20577"/>
        <pc:sldMkLst>
          <pc:docMk/>
          <pc:sldMk cId="3969222252" sldId="291"/>
        </pc:sldMkLst>
        <pc:spChg chg="mod">
          <ac:chgData name="Martin Larsson" userId="3334236b-b77c-4201-8e41-6cceff9a51cb" providerId="ADAL" clId="{76271BA5-830F-4203-891B-870415BEACE6}" dt="2023-04-24T06:13:12.040" v="561" actId="20577"/>
          <ac:spMkLst>
            <pc:docMk/>
            <pc:sldMk cId="3969222252" sldId="291"/>
            <ac:spMk id="2" creationId="{ED86FB7B-3ED8-3974-23E7-9F17645541BE}"/>
          </ac:spMkLst>
        </pc:spChg>
        <pc:spChg chg="mod">
          <ac:chgData name="Martin Larsson" userId="3334236b-b77c-4201-8e41-6cceff9a51cb" providerId="ADAL" clId="{76271BA5-830F-4203-891B-870415BEACE6}" dt="2023-04-24T06:14:38.568" v="653" actId="20577"/>
          <ac:spMkLst>
            <pc:docMk/>
            <pc:sldMk cId="3969222252" sldId="291"/>
            <ac:spMk id="3" creationId="{47BF8A02-602A-49B2-02D2-3618BE034D4A}"/>
          </ac:spMkLst>
        </pc:spChg>
      </pc:sldChg>
      <pc:sldChg chg="modSp new mod">
        <pc:chgData name="Martin Larsson" userId="3334236b-b77c-4201-8e41-6cceff9a51cb" providerId="ADAL" clId="{76271BA5-830F-4203-891B-870415BEACE6}" dt="2023-04-24T06:18:04.359" v="786" actId="20577"/>
        <pc:sldMkLst>
          <pc:docMk/>
          <pc:sldMk cId="3241214920" sldId="292"/>
        </pc:sldMkLst>
        <pc:spChg chg="mod">
          <ac:chgData name="Martin Larsson" userId="3334236b-b77c-4201-8e41-6cceff9a51cb" providerId="ADAL" clId="{76271BA5-830F-4203-891B-870415BEACE6}" dt="2023-04-24T06:18:04.359" v="786" actId="20577"/>
          <ac:spMkLst>
            <pc:docMk/>
            <pc:sldMk cId="3241214920" sldId="292"/>
            <ac:spMk id="2" creationId="{B8F63FDE-64DD-8187-6867-95ADA7492A0F}"/>
          </ac:spMkLst>
        </pc:spChg>
      </pc:sldChg>
    </pc:docChg>
  </pc:docChgLst>
  <pc:docChgLst>
    <pc:chgData name="Carl Johan Odehammar" userId="7d5c3b30-e522-4713-93d5-0826dd4d558f" providerId="ADAL" clId="{05C2D40D-3CCF-4AB5-AAF5-DF06016E7CC5}"/>
    <pc:docChg chg="undo redo custSel addSld delSld modSld sldOrd">
      <pc:chgData name="Carl Johan Odehammar" userId="7d5c3b30-e522-4713-93d5-0826dd4d558f" providerId="ADAL" clId="{05C2D40D-3CCF-4AB5-AAF5-DF06016E7CC5}" dt="2023-05-08T08:47:00.632" v="1067" actId="20577"/>
      <pc:docMkLst>
        <pc:docMk/>
      </pc:docMkLst>
      <pc:sldChg chg="modSp mod addCm">
        <pc:chgData name="Carl Johan Odehammar" userId="7d5c3b30-e522-4713-93d5-0826dd4d558f" providerId="ADAL" clId="{05C2D40D-3CCF-4AB5-AAF5-DF06016E7CC5}" dt="2023-05-03T14:08:09.076" v="37"/>
        <pc:sldMkLst>
          <pc:docMk/>
          <pc:sldMk cId="568450534" sldId="273"/>
        </pc:sldMkLst>
        <pc:spChg chg="mod">
          <ac:chgData name="Carl Johan Odehammar" userId="7d5c3b30-e522-4713-93d5-0826dd4d558f" providerId="ADAL" clId="{05C2D40D-3CCF-4AB5-AAF5-DF06016E7CC5}" dt="2023-05-03T14:07:37.328" v="36" actId="20577"/>
          <ac:spMkLst>
            <pc:docMk/>
            <pc:sldMk cId="568450534" sldId="273"/>
            <ac:spMk id="7" creationId="{E71A32FC-3C2C-503E-0FD5-030BE4C407F9}"/>
          </ac:spMkLst>
        </pc:spChg>
        <pc:extLst>
          <p:ext xmlns:p="http://schemas.openxmlformats.org/presentationml/2006/main" uri="{D6D511B9-2390-475A-947B-AFAB55BFBCF1}">
            <pc226:cmChg xmlns:pc226="http://schemas.microsoft.com/office/powerpoint/2022/06/main/command" chg="add">
              <pc226:chgData name="Carl Johan Odehammar" userId="7d5c3b30-e522-4713-93d5-0826dd4d558f" providerId="ADAL" clId="{05C2D40D-3CCF-4AB5-AAF5-DF06016E7CC5}" dt="2023-05-03T14:08:09.076" v="37"/>
              <pc2:cmMkLst xmlns:pc2="http://schemas.microsoft.com/office/powerpoint/2019/9/main/command">
                <pc:docMk/>
                <pc:sldMk cId="568450534" sldId="273"/>
                <pc2:cmMk id="{2A2656C3-350F-45D1-BDDD-F960CCE57D1F}"/>
              </pc2:cmMkLst>
            </pc226:cmChg>
          </p:ext>
        </pc:extLst>
      </pc:sldChg>
      <pc:sldChg chg="modCm">
        <pc:chgData name="Carl Johan Odehammar" userId="7d5c3b30-e522-4713-93d5-0826dd4d558f" providerId="ADAL" clId="{05C2D40D-3CCF-4AB5-AAF5-DF06016E7CC5}" dt="2023-05-04T06:34:58.163" v="145"/>
        <pc:sldMkLst>
          <pc:docMk/>
          <pc:sldMk cId="4114581700" sldId="274"/>
        </pc:sldMkLst>
        <pc:extLst>
          <p:ext xmlns:p="http://schemas.openxmlformats.org/presentationml/2006/main" uri="{D6D511B9-2390-475A-947B-AFAB55BFBCF1}">
            <pc226:cmChg xmlns:pc226="http://schemas.microsoft.com/office/powerpoint/2022/06/main/command" chg="mod">
              <pc226:chgData name="Carl Johan Odehammar" userId="7d5c3b30-e522-4713-93d5-0826dd4d558f" providerId="ADAL" clId="{05C2D40D-3CCF-4AB5-AAF5-DF06016E7CC5}" dt="2023-05-04T06:34:58.163" v="145"/>
              <pc2:cmMkLst xmlns:pc2="http://schemas.microsoft.com/office/powerpoint/2019/9/main/command">
                <pc:docMk/>
                <pc:sldMk cId="4114581700" sldId="274"/>
                <pc2:cmMk id="{414A9267-9B4C-4FEE-8410-E2A29C901CE2}"/>
              </pc2:cmMkLst>
            </pc226:cmChg>
          </p:ext>
        </pc:extLst>
      </pc:sldChg>
      <pc:sldChg chg="modSp mod ord">
        <pc:chgData name="Carl Johan Odehammar" userId="7d5c3b30-e522-4713-93d5-0826dd4d558f" providerId="ADAL" clId="{05C2D40D-3CCF-4AB5-AAF5-DF06016E7CC5}" dt="2023-05-04T06:34:27.130" v="144"/>
        <pc:sldMkLst>
          <pc:docMk/>
          <pc:sldMk cId="3590450467" sldId="275"/>
        </pc:sldMkLst>
        <pc:spChg chg="mod">
          <ac:chgData name="Carl Johan Odehammar" userId="7d5c3b30-e522-4713-93d5-0826dd4d558f" providerId="ADAL" clId="{05C2D40D-3CCF-4AB5-AAF5-DF06016E7CC5}" dt="2023-05-03T14:18:08.523" v="129" actId="20577"/>
          <ac:spMkLst>
            <pc:docMk/>
            <pc:sldMk cId="3590450467" sldId="275"/>
            <ac:spMk id="3" creationId="{85B287C9-BFB8-AFDA-6B74-BFBFDE294BC5}"/>
          </ac:spMkLst>
        </pc:spChg>
      </pc:sldChg>
      <pc:sldChg chg="modSp mod">
        <pc:chgData name="Carl Johan Odehammar" userId="7d5c3b30-e522-4713-93d5-0826dd4d558f" providerId="ADAL" clId="{05C2D40D-3CCF-4AB5-AAF5-DF06016E7CC5}" dt="2023-05-03T12:21:51.619" v="9" actId="20577"/>
        <pc:sldMkLst>
          <pc:docMk/>
          <pc:sldMk cId="3059716780" sldId="279"/>
        </pc:sldMkLst>
        <pc:spChg chg="mod">
          <ac:chgData name="Carl Johan Odehammar" userId="7d5c3b30-e522-4713-93d5-0826dd4d558f" providerId="ADAL" clId="{05C2D40D-3CCF-4AB5-AAF5-DF06016E7CC5}" dt="2023-05-03T12:21:51.619" v="9" actId="20577"/>
          <ac:spMkLst>
            <pc:docMk/>
            <pc:sldMk cId="3059716780" sldId="279"/>
            <ac:spMk id="3" creationId="{7B9C64BD-AC5F-09D8-07B1-B29AA66C1B30}"/>
          </ac:spMkLst>
        </pc:spChg>
      </pc:sldChg>
      <pc:sldChg chg="addSp delSp modSp new mod modClrScheme chgLayout">
        <pc:chgData name="Carl Johan Odehammar" userId="7d5c3b30-e522-4713-93d5-0826dd4d558f" providerId="ADAL" clId="{05C2D40D-3CCF-4AB5-AAF5-DF06016E7CC5}" dt="2023-05-03T12:21:25.247" v="7" actId="1582"/>
        <pc:sldMkLst>
          <pc:docMk/>
          <pc:sldMk cId="1855767047" sldId="299"/>
        </pc:sldMkLst>
        <pc:spChg chg="del">
          <ac:chgData name="Carl Johan Odehammar" userId="7d5c3b30-e522-4713-93d5-0826dd4d558f" providerId="ADAL" clId="{05C2D40D-3CCF-4AB5-AAF5-DF06016E7CC5}" dt="2023-05-03T12:20:52.985" v="1" actId="700"/>
          <ac:spMkLst>
            <pc:docMk/>
            <pc:sldMk cId="1855767047" sldId="299"/>
            <ac:spMk id="2" creationId="{B39B1856-40B0-58A8-8A6A-0A19935480E6}"/>
          </ac:spMkLst>
        </pc:spChg>
        <pc:spChg chg="del">
          <ac:chgData name="Carl Johan Odehammar" userId="7d5c3b30-e522-4713-93d5-0826dd4d558f" providerId="ADAL" clId="{05C2D40D-3CCF-4AB5-AAF5-DF06016E7CC5}" dt="2023-05-03T12:20:52.985" v="1" actId="700"/>
          <ac:spMkLst>
            <pc:docMk/>
            <pc:sldMk cId="1855767047" sldId="299"/>
            <ac:spMk id="3" creationId="{84A55F50-7C89-0667-B8A3-13B9B136310F}"/>
          </ac:spMkLst>
        </pc:spChg>
        <pc:spChg chg="del">
          <ac:chgData name="Carl Johan Odehammar" userId="7d5c3b30-e522-4713-93d5-0826dd4d558f" providerId="ADAL" clId="{05C2D40D-3CCF-4AB5-AAF5-DF06016E7CC5}" dt="2023-05-03T12:20:52.985" v="1" actId="700"/>
          <ac:spMkLst>
            <pc:docMk/>
            <pc:sldMk cId="1855767047" sldId="299"/>
            <ac:spMk id="4" creationId="{B2B85EF6-0BBC-95CE-FC0E-D00B38B39882}"/>
          </ac:spMkLst>
        </pc:spChg>
        <pc:spChg chg="add del mod">
          <ac:chgData name="Carl Johan Odehammar" userId="7d5c3b30-e522-4713-93d5-0826dd4d558f" providerId="ADAL" clId="{05C2D40D-3CCF-4AB5-AAF5-DF06016E7CC5}" dt="2023-05-03T12:20:55.471" v="2" actId="478"/>
          <ac:spMkLst>
            <pc:docMk/>
            <pc:sldMk cId="1855767047" sldId="299"/>
            <ac:spMk id="5" creationId="{FD4F7C3D-E2A7-A7A6-8F3E-F2BEE713AC61}"/>
          </ac:spMkLst>
        </pc:spChg>
        <pc:picChg chg="add mod">
          <ac:chgData name="Carl Johan Odehammar" userId="7d5c3b30-e522-4713-93d5-0826dd4d558f" providerId="ADAL" clId="{05C2D40D-3CCF-4AB5-AAF5-DF06016E7CC5}" dt="2023-05-03T12:21:25.247" v="7" actId="1582"/>
          <ac:picMkLst>
            <pc:docMk/>
            <pc:sldMk cId="1855767047" sldId="299"/>
            <ac:picMk id="7" creationId="{363DB4D5-F9D4-079F-73C6-213CFA6CE5A8}"/>
          </ac:picMkLst>
        </pc:picChg>
      </pc:sldChg>
      <pc:sldChg chg="addSp delSp modSp add mod">
        <pc:chgData name="Carl Johan Odehammar" userId="7d5c3b30-e522-4713-93d5-0826dd4d558f" providerId="ADAL" clId="{05C2D40D-3CCF-4AB5-AAF5-DF06016E7CC5}" dt="2023-05-03T12:23:26.212" v="17" actId="478"/>
        <pc:sldMkLst>
          <pc:docMk/>
          <pc:sldMk cId="218087708" sldId="300"/>
        </pc:sldMkLst>
        <pc:picChg chg="add mod">
          <ac:chgData name="Carl Johan Odehammar" userId="7d5c3b30-e522-4713-93d5-0826dd4d558f" providerId="ADAL" clId="{05C2D40D-3CCF-4AB5-AAF5-DF06016E7CC5}" dt="2023-05-03T12:23:23.121" v="16" actId="1582"/>
          <ac:picMkLst>
            <pc:docMk/>
            <pc:sldMk cId="218087708" sldId="300"/>
            <ac:picMk id="3" creationId="{0220343E-F33E-96D1-8043-04C567EFAABF}"/>
          </ac:picMkLst>
        </pc:picChg>
        <pc:picChg chg="del">
          <ac:chgData name="Carl Johan Odehammar" userId="7d5c3b30-e522-4713-93d5-0826dd4d558f" providerId="ADAL" clId="{05C2D40D-3CCF-4AB5-AAF5-DF06016E7CC5}" dt="2023-05-03T12:23:26.212" v="17" actId="478"/>
          <ac:picMkLst>
            <pc:docMk/>
            <pc:sldMk cId="218087708" sldId="300"/>
            <ac:picMk id="7" creationId="{363DB4D5-F9D4-079F-73C6-213CFA6CE5A8}"/>
          </ac:picMkLst>
        </pc:picChg>
      </pc:sldChg>
      <pc:sldChg chg="addSp delSp modSp add mod ord modClrScheme chgLayout modNotesTx">
        <pc:chgData name="Carl Johan Odehammar" userId="7d5c3b30-e522-4713-93d5-0826dd4d558f" providerId="ADAL" clId="{05C2D40D-3CCF-4AB5-AAF5-DF06016E7CC5}" dt="2023-05-04T06:34:27.130" v="144"/>
        <pc:sldMkLst>
          <pc:docMk/>
          <pc:sldMk cId="2622770375" sldId="301"/>
        </pc:sldMkLst>
        <pc:spChg chg="mod ord">
          <ac:chgData name="Carl Johan Odehammar" userId="7d5c3b30-e522-4713-93d5-0826dd4d558f" providerId="ADAL" clId="{05C2D40D-3CCF-4AB5-AAF5-DF06016E7CC5}" dt="2023-05-03T14:08:53.048" v="64" actId="20577"/>
          <ac:spMkLst>
            <pc:docMk/>
            <pc:sldMk cId="2622770375" sldId="301"/>
            <ac:spMk id="2" creationId="{53BDE7F3-AE55-FD61-A176-79220C8C9483}"/>
          </ac:spMkLst>
        </pc:spChg>
        <pc:spChg chg="mod ord">
          <ac:chgData name="Carl Johan Odehammar" userId="7d5c3b30-e522-4713-93d5-0826dd4d558f" providerId="ADAL" clId="{05C2D40D-3CCF-4AB5-AAF5-DF06016E7CC5}" dt="2023-05-03T14:18:22.804" v="136" actId="20577"/>
          <ac:spMkLst>
            <pc:docMk/>
            <pc:sldMk cId="2622770375" sldId="301"/>
            <ac:spMk id="3" creationId="{1D3D39C1-C580-5243-A65A-98926261BE0E}"/>
          </ac:spMkLst>
        </pc:spChg>
        <pc:spChg chg="del">
          <ac:chgData name="Carl Johan Odehammar" userId="7d5c3b30-e522-4713-93d5-0826dd4d558f" providerId="ADAL" clId="{05C2D40D-3CCF-4AB5-AAF5-DF06016E7CC5}" dt="2023-05-03T14:08:35.137" v="39" actId="700"/>
          <ac:spMkLst>
            <pc:docMk/>
            <pc:sldMk cId="2622770375" sldId="301"/>
            <ac:spMk id="4" creationId="{24429007-5289-96AF-147E-7B70F6B0AEB3}"/>
          </ac:spMkLst>
        </pc:spChg>
        <pc:spChg chg="add del mod ord">
          <ac:chgData name="Carl Johan Odehammar" userId="7d5c3b30-e522-4713-93d5-0826dd4d558f" providerId="ADAL" clId="{05C2D40D-3CCF-4AB5-AAF5-DF06016E7CC5}" dt="2023-05-03T14:08:41.534" v="40" actId="700"/>
          <ac:spMkLst>
            <pc:docMk/>
            <pc:sldMk cId="2622770375" sldId="301"/>
            <ac:spMk id="5" creationId="{BC29C2AB-A1B2-212D-9580-9B73E917A3B3}"/>
          </ac:spMkLst>
        </pc:spChg>
      </pc:sldChg>
      <pc:sldChg chg="add ord">
        <pc:chgData name="Carl Johan Odehammar" userId="7d5c3b30-e522-4713-93d5-0826dd4d558f" providerId="ADAL" clId="{05C2D40D-3CCF-4AB5-AAF5-DF06016E7CC5}" dt="2023-05-03T14:18:11.529" v="131"/>
        <pc:sldMkLst>
          <pc:docMk/>
          <pc:sldMk cId="2742826556" sldId="302"/>
        </pc:sldMkLst>
      </pc:sldChg>
      <pc:sldChg chg="addSp delSp modSp new mod modClrScheme chgLayout">
        <pc:chgData name="Carl Johan Odehammar" userId="7d5c3b30-e522-4713-93d5-0826dd4d558f" providerId="ADAL" clId="{05C2D40D-3CCF-4AB5-AAF5-DF06016E7CC5}" dt="2023-05-08T07:53:56.905" v="399" actId="20577"/>
        <pc:sldMkLst>
          <pc:docMk/>
          <pc:sldMk cId="957276027" sldId="303"/>
        </pc:sldMkLst>
        <pc:spChg chg="del">
          <ac:chgData name="Carl Johan Odehammar" userId="7d5c3b30-e522-4713-93d5-0826dd4d558f" providerId="ADAL" clId="{05C2D40D-3CCF-4AB5-AAF5-DF06016E7CC5}" dt="2023-05-08T07:02:14.933" v="147" actId="700"/>
          <ac:spMkLst>
            <pc:docMk/>
            <pc:sldMk cId="957276027" sldId="303"/>
            <ac:spMk id="2" creationId="{375662E9-718E-5492-A889-E56C6EE30F02}"/>
          </ac:spMkLst>
        </pc:spChg>
        <pc:spChg chg="del">
          <ac:chgData name="Carl Johan Odehammar" userId="7d5c3b30-e522-4713-93d5-0826dd4d558f" providerId="ADAL" clId="{05C2D40D-3CCF-4AB5-AAF5-DF06016E7CC5}" dt="2023-05-08T07:02:14.933" v="147" actId="700"/>
          <ac:spMkLst>
            <pc:docMk/>
            <pc:sldMk cId="957276027" sldId="303"/>
            <ac:spMk id="3" creationId="{A6692D4B-8368-F02C-D467-01E61404BBF7}"/>
          </ac:spMkLst>
        </pc:spChg>
        <pc:spChg chg="del">
          <ac:chgData name="Carl Johan Odehammar" userId="7d5c3b30-e522-4713-93d5-0826dd4d558f" providerId="ADAL" clId="{05C2D40D-3CCF-4AB5-AAF5-DF06016E7CC5}" dt="2023-05-08T07:02:14.933" v="147" actId="700"/>
          <ac:spMkLst>
            <pc:docMk/>
            <pc:sldMk cId="957276027" sldId="303"/>
            <ac:spMk id="4" creationId="{E30B7B0D-4E29-16BA-32A4-B6D9E4200078}"/>
          </ac:spMkLst>
        </pc:spChg>
        <pc:spChg chg="add del mod">
          <ac:chgData name="Carl Johan Odehammar" userId="7d5c3b30-e522-4713-93d5-0826dd4d558f" providerId="ADAL" clId="{05C2D40D-3CCF-4AB5-AAF5-DF06016E7CC5}" dt="2023-05-08T07:02:16.844" v="148" actId="478"/>
          <ac:spMkLst>
            <pc:docMk/>
            <pc:sldMk cId="957276027" sldId="303"/>
            <ac:spMk id="5" creationId="{78A2A4E3-BD52-A25A-34BA-EFDB3889A186}"/>
          </ac:spMkLst>
        </pc:spChg>
        <pc:spChg chg="add mod">
          <ac:chgData name="Carl Johan Odehammar" userId="7d5c3b30-e522-4713-93d5-0826dd4d558f" providerId="ADAL" clId="{05C2D40D-3CCF-4AB5-AAF5-DF06016E7CC5}" dt="2023-05-08T07:15:41" v="150" actId="26606"/>
          <ac:spMkLst>
            <pc:docMk/>
            <pc:sldMk cId="957276027" sldId="303"/>
            <ac:spMk id="8" creationId="{8979B782-49F9-B132-FCF8-B695AA39D101}"/>
          </ac:spMkLst>
        </pc:spChg>
        <pc:spChg chg="add mod">
          <ac:chgData name="Carl Johan Odehammar" userId="7d5c3b30-e522-4713-93d5-0826dd4d558f" providerId="ADAL" clId="{05C2D40D-3CCF-4AB5-AAF5-DF06016E7CC5}" dt="2023-05-08T07:15:52.800" v="161" actId="5793"/>
          <ac:spMkLst>
            <pc:docMk/>
            <pc:sldMk cId="957276027" sldId="303"/>
            <ac:spMk id="10" creationId="{29412072-760B-36A2-0F1F-F331309C1A33}"/>
          </ac:spMkLst>
        </pc:spChg>
        <pc:spChg chg="add mod">
          <ac:chgData name="Carl Johan Odehammar" userId="7d5c3b30-e522-4713-93d5-0826dd4d558f" providerId="ADAL" clId="{05C2D40D-3CCF-4AB5-AAF5-DF06016E7CC5}" dt="2023-05-08T07:53:56.905" v="399" actId="20577"/>
          <ac:spMkLst>
            <pc:docMk/>
            <pc:sldMk cId="957276027" sldId="303"/>
            <ac:spMk id="12" creationId="{B0672346-D9D0-EB20-18CA-A3A258B4C6CE}"/>
          </ac:spMkLst>
        </pc:spChg>
        <pc:picChg chg="add mod">
          <ac:chgData name="Carl Johan Odehammar" userId="7d5c3b30-e522-4713-93d5-0826dd4d558f" providerId="ADAL" clId="{05C2D40D-3CCF-4AB5-AAF5-DF06016E7CC5}" dt="2023-05-08T07:15:41" v="150" actId="26606"/>
          <ac:picMkLst>
            <pc:docMk/>
            <pc:sldMk cId="957276027" sldId="303"/>
            <ac:picMk id="3" creationId="{3BE4DA4E-2B58-465C-5CD3-231623298DF6}"/>
          </ac:picMkLst>
        </pc:picChg>
      </pc:sldChg>
      <pc:sldChg chg="addSp delSp modSp new mod modClrScheme chgLayout">
        <pc:chgData name="Carl Johan Odehammar" userId="7d5c3b30-e522-4713-93d5-0826dd4d558f" providerId="ADAL" clId="{05C2D40D-3CCF-4AB5-AAF5-DF06016E7CC5}" dt="2023-05-08T07:43:58.461" v="298" actId="1076"/>
        <pc:sldMkLst>
          <pc:docMk/>
          <pc:sldMk cId="257227722" sldId="304"/>
        </pc:sldMkLst>
        <pc:spChg chg="del">
          <ac:chgData name="Carl Johan Odehammar" userId="7d5c3b30-e522-4713-93d5-0826dd4d558f" providerId="ADAL" clId="{05C2D40D-3CCF-4AB5-AAF5-DF06016E7CC5}" dt="2023-05-08T07:43:31.089" v="289" actId="700"/>
          <ac:spMkLst>
            <pc:docMk/>
            <pc:sldMk cId="257227722" sldId="304"/>
            <ac:spMk id="2" creationId="{7DB7B3E6-4FF4-21E0-A45F-B8520CAF6A73}"/>
          </ac:spMkLst>
        </pc:spChg>
        <pc:spChg chg="del">
          <ac:chgData name="Carl Johan Odehammar" userId="7d5c3b30-e522-4713-93d5-0826dd4d558f" providerId="ADAL" clId="{05C2D40D-3CCF-4AB5-AAF5-DF06016E7CC5}" dt="2023-05-08T07:43:31.089" v="289" actId="700"/>
          <ac:spMkLst>
            <pc:docMk/>
            <pc:sldMk cId="257227722" sldId="304"/>
            <ac:spMk id="3" creationId="{B13F31C9-A593-37EE-838D-B089D52BF4AA}"/>
          </ac:spMkLst>
        </pc:spChg>
        <pc:spChg chg="del mod ord">
          <ac:chgData name="Carl Johan Odehammar" userId="7d5c3b30-e522-4713-93d5-0826dd4d558f" providerId="ADAL" clId="{05C2D40D-3CCF-4AB5-AAF5-DF06016E7CC5}" dt="2023-05-08T07:43:31.089" v="289" actId="700"/>
          <ac:spMkLst>
            <pc:docMk/>
            <pc:sldMk cId="257227722" sldId="304"/>
            <ac:spMk id="4" creationId="{15B8FBB9-A7D1-04B8-0289-D3B8384D2C13}"/>
          </ac:spMkLst>
        </pc:spChg>
        <pc:spChg chg="del">
          <ac:chgData name="Carl Johan Odehammar" userId="7d5c3b30-e522-4713-93d5-0826dd4d558f" providerId="ADAL" clId="{05C2D40D-3CCF-4AB5-AAF5-DF06016E7CC5}" dt="2023-05-08T07:43:31.089" v="289" actId="700"/>
          <ac:spMkLst>
            <pc:docMk/>
            <pc:sldMk cId="257227722" sldId="304"/>
            <ac:spMk id="5" creationId="{533A32D1-AF8B-B008-0054-A495016C3EA0}"/>
          </ac:spMkLst>
        </pc:spChg>
        <pc:spChg chg="add del mod ord">
          <ac:chgData name="Carl Johan Odehammar" userId="7d5c3b30-e522-4713-93d5-0826dd4d558f" providerId="ADAL" clId="{05C2D40D-3CCF-4AB5-AAF5-DF06016E7CC5}" dt="2023-05-08T07:43:33.173" v="290" actId="478"/>
          <ac:spMkLst>
            <pc:docMk/>
            <pc:sldMk cId="257227722" sldId="304"/>
            <ac:spMk id="6" creationId="{39BF6DBB-D36F-AC8A-8EA5-F4D4AC4C9095}"/>
          </ac:spMkLst>
        </pc:spChg>
        <pc:picChg chg="add mod">
          <ac:chgData name="Carl Johan Odehammar" userId="7d5c3b30-e522-4713-93d5-0826dd4d558f" providerId="ADAL" clId="{05C2D40D-3CCF-4AB5-AAF5-DF06016E7CC5}" dt="2023-05-08T07:43:58.461" v="298" actId="1076"/>
          <ac:picMkLst>
            <pc:docMk/>
            <pc:sldMk cId="257227722" sldId="304"/>
            <ac:picMk id="8" creationId="{1E6E4A45-93C1-8812-2F2A-29D3D9B50A01}"/>
          </ac:picMkLst>
        </pc:picChg>
      </pc:sldChg>
      <pc:sldChg chg="addSp delSp modSp add mod">
        <pc:chgData name="Carl Johan Odehammar" userId="7d5c3b30-e522-4713-93d5-0826dd4d558f" providerId="ADAL" clId="{05C2D40D-3CCF-4AB5-AAF5-DF06016E7CC5}" dt="2023-05-08T08:11:49.935" v="512" actId="20577"/>
        <pc:sldMkLst>
          <pc:docMk/>
          <pc:sldMk cId="3209948968" sldId="305"/>
        </pc:sldMkLst>
        <pc:spChg chg="mod">
          <ac:chgData name="Carl Johan Odehammar" userId="7d5c3b30-e522-4713-93d5-0826dd4d558f" providerId="ADAL" clId="{05C2D40D-3CCF-4AB5-AAF5-DF06016E7CC5}" dt="2023-05-08T08:11:21.588" v="449" actId="20577"/>
          <ac:spMkLst>
            <pc:docMk/>
            <pc:sldMk cId="3209948968" sldId="305"/>
            <ac:spMk id="10" creationId="{29412072-760B-36A2-0F1F-F331309C1A33}"/>
          </ac:spMkLst>
        </pc:spChg>
        <pc:spChg chg="mod">
          <ac:chgData name="Carl Johan Odehammar" userId="7d5c3b30-e522-4713-93d5-0826dd4d558f" providerId="ADAL" clId="{05C2D40D-3CCF-4AB5-AAF5-DF06016E7CC5}" dt="2023-05-08T08:11:49.935" v="512" actId="20577"/>
          <ac:spMkLst>
            <pc:docMk/>
            <pc:sldMk cId="3209948968" sldId="305"/>
            <ac:spMk id="12" creationId="{B0672346-D9D0-EB20-18CA-A3A258B4C6CE}"/>
          </ac:spMkLst>
        </pc:spChg>
        <pc:picChg chg="add del">
          <ac:chgData name="Carl Johan Odehammar" userId="7d5c3b30-e522-4713-93d5-0826dd4d558f" providerId="ADAL" clId="{05C2D40D-3CCF-4AB5-AAF5-DF06016E7CC5}" dt="2023-05-08T07:51:38.181" v="307" actId="478"/>
          <ac:picMkLst>
            <pc:docMk/>
            <pc:sldMk cId="3209948968" sldId="305"/>
            <ac:picMk id="3" creationId="{3BE4DA4E-2B58-465C-5CD3-231623298DF6}"/>
          </ac:picMkLst>
        </pc:picChg>
        <pc:picChg chg="add mod">
          <ac:chgData name="Carl Johan Odehammar" userId="7d5c3b30-e522-4713-93d5-0826dd4d558f" providerId="ADAL" clId="{05C2D40D-3CCF-4AB5-AAF5-DF06016E7CC5}" dt="2023-05-08T07:51:50.904" v="309" actId="14100"/>
          <ac:picMkLst>
            <pc:docMk/>
            <pc:sldMk cId="3209948968" sldId="305"/>
            <ac:picMk id="4" creationId="{58C2FA92-37A5-EC30-A9A6-B19BAA53D1F1}"/>
          </ac:picMkLst>
        </pc:picChg>
      </pc:sldChg>
      <pc:sldChg chg="addSp delSp add mod ord replId">
        <pc:chgData name="Carl Johan Odehammar" userId="7d5c3b30-e522-4713-93d5-0826dd4d558f" providerId="ADAL" clId="{05C2D40D-3CCF-4AB5-AAF5-DF06016E7CC5}" dt="2023-05-08T08:23:07.571" v="642"/>
        <pc:sldMkLst>
          <pc:docMk/>
          <pc:sldMk cId="700366097" sldId="306"/>
        </pc:sldMkLst>
        <pc:picChg chg="add">
          <ac:chgData name="Carl Johan Odehammar" userId="7d5c3b30-e522-4713-93d5-0826dd4d558f" providerId="ADAL" clId="{05C2D40D-3CCF-4AB5-AAF5-DF06016E7CC5}" dt="2023-05-08T08:20:00.029" v="635" actId="22"/>
          <ac:picMkLst>
            <pc:docMk/>
            <pc:sldMk cId="700366097" sldId="306"/>
            <ac:picMk id="3" creationId="{17C9058A-CB47-26DD-2703-33EFF7CDB616}"/>
          </ac:picMkLst>
        </pc:picChg>
        <pc:picChg chg="del">
          <ac:chgData name="Carl Johan Odehammar" userId="7d5c3b30-e522-4713-93d5-0826dd4d558f" providerId="ADAL" clId="{05C2D40D-3CCF-4AB5-AAF5-DF06016E7CC5}" dt="2023-05-08T08:12:04.778" v="513" actId="478"/>
          <ac:picMkLst>
            <pc:docMk/>
            <pc:sldMk cId="700366097" sldId="306"/>
            <ac:picMk id="8" creationId="{1E6E4A45-93C1-8812-2F2A-29D3D9B50A01}"/>
          </ac:picMkLst>
        </pc:picChg>
      </pc:sldChg>
      <pc:sldChg chg="addSp modSp add mod">
        <pc:chgData name="Carl Johan Odehammar" userId="7d5c3b30-e522-4713-93d5-0826dd4d558f" providerId="ADAL" clId="{05C2D40D-3CCF-4AB5-AAF5-DF06016E7CC5}" dt="2023-05-08T08:19:16.361" v="633" actId="20577"/>
        <pc:sldMkLst>
          <pc:docMk/>
          <pc:sldMk cId="2720288744" sldId="307"/>
        </pc:sldMkLst>
        <pc:spChg chg="mod">
          <ac:chgData name="Carl Johan Odehammar" userId="7d5c3b30-e522-4713-93d5-0826dd4d558f" providerId="ADAL" clId="{05C2D40D-3CCF-4AB5-AAF5-DF06016E7CC5}" dt="2023-05-08T08:14:25.347" v="521" actId="20577"/>
          <ac:spMkLst>
            <pc:docMk/>
            <pc:sldMk cId="2720288744" sldId="307"/>
            <ac:spMk id="10" creationId="{29412072-760B-36A2-0F1F-F331309C1A33}"/>
          </ac:spMkLst>
        </pc:spChg>
        <pc:spChg chg="mod">
          <ac:chgData name="Carl Johan Odehammar" userId="7d5c3b30-e522-4713-93d5-0826dd4d558f" providerId="ADAL" clId="{05C2D40D-3CCF-4AB5-AAF5-DF06016E7CC5}" dt="2023-05-08T08:19:16.361" v="633" actId="20577"/>
          <ac:spMkLst>
            <pc:docMk/>
            <pc:sldMk cId="2720288744" sldId="307"/>
            <ac:spMk id="12" creationId="{B0672346-D9D0-EB20-18CA-A3A258B4C6CE}"/>
          </ac:spMkLst>
        </pc:spChg>
        <pc:picChg chg="add mod">
          <ac:chgData name="Carl Johan Odehammar" userId="7d5c3b30-e522-4713-93d5-0826dd4d558f" providerId="ADAL" clId="{05C2D40D-3CCF-4AB5-AAF5-DF06016E7CC5}" dt="2023-05-08T08:17:58.833" v="524" actId="1076"/>
          <ac:picMkLst>
            <pc:docMk/>
            <pc:sldMk cId="2720288744" sldId="307"/>
            <ac:picMk id="5" creationId="{C41BD546-A77B-3184-CAD6-47DE8EDD8CE2}"/>
          </ac:picMkLst>
        </pc:picChg>
      </pc:sldChg>
      <pc:sldChg chg="add del replId">
        <pc:chgData name="Carl Johan Odehammar" userId="7d5c3b30-e522-4713-93d5-0826dd4d558f" providerId="ADAL" clId="{05C2D40D-3CCF-4AB5-AAF5-DF06016E7CC5}" dt="2023-05-08T08:19:25.481" v="634" actId="47"/>
        <pc:sldMkLst>
          <pc:docMk/>
          <pc:sldMk cId="484229382" sldId="308"/>
        </pc:sldMkLst>
      </pc:sldChg>
      <pc:sldChg chg="addSp delSp add mod ord">
        <pc:chgData name="Carl Johan Odehammar" userId="7d5c3b30-e522-4713-93d5-0826dd4d558f" providerId="ADAL" clId="{05C2D40D-3CCF-4AB5-AAF5-DF06016E7CC5}" dt="2023-05-08T08:22:52.175" v="640" actId="22"/>
        <pc:sldMkLst>
          <pc:docMk/>
          <pc:sldMk cId="4222767694" sldId="308"/>
        </pc:sldMkLst>
        <pc:spChg chg="add">
          <ac:chgData name="Carl Johan Odehammar" userId="7d5c3b30-e522-4713-93d5-0826dd4d558f" providerId="ADAL" clId="{05C2D40D-3CCF-4AB5-AAF5-DF06016E7CC5}" dt="2023-05-08T08:22:52.175" v="640" actId="22"/>
          <ac:spMkLst>
            <pc:docMk/>
            <pc:sldMk cId="4222767694" sldId="308"/>
            <ac:spMk id="4" creationId="{110F28C3-8DBA-F254-7B53-E85B6DE5E2E4}"/>
          </ac:spMkLst>
        </pc:spChg>
        <pc:picChg chg="del">
          <ac:chgData name="Carl Johan Odehammar" userId="7d5c3b30-e522-4713-93d5-0826dd4d558f" providerId="ADAL" clId="{05C2D40D-3CCF-4AB5-AAF5-DF06016E7CC5}" dt="2023-05-08T08:20:17.121" v="639" actId="478"/>
          <ac:picMkLst>
            <pc:docMk/>
            <pc:sldMk cId="4222767694" sldId="308"/>
            <ac:picMk id="3" creationId="{17C9058A-CB47-26DD-2703-33EFF7CDB616}"/>
          </ac:picMkLst>
        </pc:picChg>
      </pc:sldChg>
      <pc:sldChg chg="addSp modSp add mod ord">
        <pc:chgData name="Carl Johan Odehammar" userId="7d5c3b30-e522-4713-93d5-0826dd4d558f" providerId="ADAL" clId="{05C2D40D-3CCF-4AB5-AAF5-DF06016E7CC5}" dt="2023-05-08T08:28:04.803" v="803" actId="14100"/>
        <pc:sldMkLst>
          <pc:docMk/>
          <pc:sldMk cId="347296560" sldId="309"/>
        </pc:sldMkLst>
        <pc:spChg chg="mod">
          <ac:chgData name="Carl Johan Odehammar" userId="7d5c3b30-e522-4713-93d5-0826dd4d558f" providerId="ADAL" clId="{05C2D40D-3CCF-4AB5-AAF5-DF06016E7CC5}" dt="2023-05-08T08:24:34.206" v="650" actId="20577"/>
          <ac:spMkLst>
            <pc:docMk/>
            <pc:sldMk cId="347296560" sldId="309"/>
            <ac:spMk id="10" creationId="{29412072-760B-36A2-0F1F-F331309C1A33}"/>
          </ac:spMkLst>
        </pc:spChg>
        <pc:spChg chg="mod">
          <ac:chgData name="Carl Johan Odehammar" userId="7d5c3b30-e522-4713-93d5-0826dd4d558f" providerId="ADAL" clId="{05C2D40D-3CCF-4AB5-AAF5-DF06016E7CC5}" dt="2023-05-08T08:27:07.827" v="793" actId="20577"/>
          <ac:spMkLst>
            <pc:docMk/>
            <pc:sldMk cId="347296560" sldId="309"/>
            <ac:spMk id="12" creationId="{B0672346-D9D0-EB20-18CA-A3A258B4C6CE}"/>
          </ac:spMkLst>
        </pc:spChg>
        <pc:picChg chg="add mod">
          <ac:chgData name="Carl Johan Odehammar" userId="7d5c3b30-e522-4713-93d5-0826dd4d558f" providerId="ADAL" clId="{05C2D40D-3CCF-4AB5-AAF5-DF06016E7CC5}" dt="2023-05-08T08:28:04.803" v="803" actId="14100"/>
          <ac:picMkLst>
            <pc:docMk/>
            <pc:sldMk cId="347296560" sldId="309"/>
            <ac:picMk id="2" creationId="{F749882F-B0A8-A0D9-F0ED-F7DBF1C4AEB6}"/>
          </ac:picMkLst>
        </pc:picChg>
      </pc:sldChg>
      <pc:sldChg chg="addSp delSp modSp add mod ord replId">
        <pc:chgData name="Carl Johan Odehammar" userId="7d5c3b30-e522-4713-93d5-0826dd4d558f" providerId="ADAL" clId="{05C2D40D-3CCF-4AB5-AAF5-DF06016E7CC5}" dt="2023-05-08T08:32:15.567" v="804" actId="22"/>
        <pc:sldMkLst>
          <pc:docMk/>
          <pc:sldMk cId="3951180565" sldId="310"/>
        </pc:sldMkLst>
        <pc:picChg chg="del">
          <ac:chgData name="Carl Johan Odehammar" userId="7d5c3b30-e522-4713-93d5-0826dd4d558f" providerId="ADAL" clId="{05C2D40D-3CCF-4AB5-AAF5-DF06016E7CC5}" dt="2023-05-08T08:27:39.344" v="796" actId="478"/>
          <ac:picMkLst>
            <pc:docMk/>
            <pc:sldMk cId="3951180565" sldId="310"/>
            <ac:picMk id="3" creationId="{17C9058A-CB47-26DD-2703-33EFF7CDB616}"/>
          </ac:picMkLst>
        </pc:picChg>
        <pc:picChg chg="add del mod">
          <ac:chgData name="Carl Johan Odehammar" userId="7d5c3b30-e522-4713-93d5-0826dd4d558f" providerId="ADAL" clId="{05C2D40D-3CCF-4AB5-AAF5-DF06016E7CC5}" dt="2023-05-08T08:27:51.310" v="798" actId="21"/>
          <ac:picMkLst>
            <pc:docMk/>
            <pc:sldMk cId="3951180565" sldId="310"/>
            <ac:picMk id="4" creationId="{F3D4903E-CAF9-555A-3E06-D15F76ED37CE}"/>
          </ac:picMkLst>
        </pc:picChg>
        <pc:picChg chg="add">
          <ac:chgData name="Carl Johan Odehammar" userId="7d5c3b30-e522-4713-93d5-0826dd4d558f" providerId="ADAL" clId="{05C2D40D-3CCF-4AB5-AAF5-DF06016E7CC5}" dt="2023-05-08T08:32:15.567" v="804" actId="22"/>
          <ac:picMkLst>
            <pc:docMk/>
            <pc:sldMk cId="3951180565" sldId="310"/>
            <ac:picMk id="6" creationId="{484FB936-EF05-DEA9-173B-9B0D5BD33A77}"/>
          </ac:picMkLst>
        </pc:picChg>
      </pc:sldChg>
      <pc:sldChg chg="addSp modSp add mod">
        <pc:chgData name="Carl Johan Odehammar" userId="7d5c3b30-e522-4713-93d5-0826dd4d558f" providerId="ADAL" clId="{05C2D40D-3CCF-4AB5-AAF5-DF06016E7CC5}" dt="2023-05-08T08:36:10.236" v="916" actId="20577"/>
        <pc:sldMkLst>
          <pc:docMk/>
          <pc:sldMk cId="3474821022" sldId="311"/>
        </pc:sldMkLst>
        <pc:spChg chg="mod">
          <ac:chgData name="Carl Johan Odehammar" userId="7d5c3b30-e522-4713-93d5-0826dd4d558f" providerId="ADAL" clId="{05C2D40D-3CCF-4AB5-AAF5-DF06016E7CC5}" dt="2023-05-08T08:36:10.236" v="916" actId="20577"/>
          <ac:spMkLst>
            <pc:docMk/>
            <pc:sldMk cId="3474821022" sldId="311"/>
            <ac:spMk id="10" creationId="{29412072-760B-36A2-0F1F-F331309C1A33}"/>
          </ac:spMkLst>
        </pc:spChg>
        <pc:spChg chg="mod">
          <ac:chgData name="Carl Johan Odehammar" userId="7d5c3b30-e522-4713-93d5-0826dd4d558f" providerId="ADAL" clId="{05C2D40D-3CCF-4AB5-AAF5-DF06016E7CC5}" dt="2023-05-08T08:35:59.725" v="910" actId="20577"/>
          <ac:spMkLst>
            <pc:docMk/>
            <pc:sldMk cId="3474821022" sldId="311"/>
            <ac:spMk id="12" creationId="{B0672346-D9D0-EB20-18CA-A3A258B4C6CE}"/>
          </ac:spMkLst>
        </pc:spChg>
        <pc:picChg chg="add mod">
          <ac:chgData name="Carl Johan Odehammar" userId="7d5c3b30-e522-4713-93d5-0826dd4d558f" providerId="ADAL" clId="{05C2D40D-3CCF-4AB5-AAF5-DF06016E7CC5}" dt="2023-05-08T08:34:58.221" v="809" actId="14100"/>
          <ac:picMkLst>
            <pc:docMk/>
            <pc:sldMk cId="3474821022" sldId="311"/>
            <ac:picMk id="6" creationId="{27385814-9A46-5A83-739C-26E36279CB56}"/>
          </ac:picMkLst>
        </pc:picChg>
      </pc:sldChg>
      <pc:sldChg chg="addSp delSp modSp add mod replId">
        <pc:chgData name="Carl Johan Odehammar" userId="7d5c3b30-e522-4713-93d5-0826dd4d558f" providerId="ADAL" clId="{05C2D40D-3CCF-4AB5-AAF5-DF06016E7CC5}" dt="2023-05-08T08:43:01.998" v="920" actId="1076"/>
        <pc:sldMkLst>
          <pc:docMk/>
          <pc:sldMk cId="3953870432" sldId="312"/>
        </pc:sldMkLst>
        <pc:picChg chg="del">
          <ac:chgData name="Carl Johan Odehammar" userId="7d5c3b30-e522-4713-93d5-0826dd4d558f" providerId="ADAL" clId="{05C2D40D-3CCF-4AB5-AAF5-DF06016E7CC5}" dt="2023-05-08T08:42:54.754" v="917" actId="478"/>
          <ac:picMkLst>
            <pc:docMk/>
            <pc:sldMk cId="3953870432" sldId="312"/>
            <ac:picMk id="6" creationId="{484FB936-EF05-DEA9-173B-9B0D5BD33A77}"/>
          </ac:picMkLst>
        </pc:picChg>
        <pc:picChg chg="add mod">
          <ac:chgData name="Carl Johan Odehammar" userId="7d5c3b30-e522-4713-93d5-0826dd4d558f" providerId="ADAL" clId="{05C2D40D-3CCF-4AB5-AAF5-DF06016E7CC5}" dt="2023-05-08T08:43:01.998" v="920" actId="1076"/>
          <ac:picMkLst>
            <pc:docMk/>
            <pc:sldMk cId="3953870432" sldId="312"/>
            <ac:picMk id="1026" creationId="{CDDBC85C-FC6D-9041-0DE2-E675EE627E5D}"/>
          </ac:picMkLst>
        </pc:picChg>
      </pc:sldChg>
      <pc:sldChg chg="addSp delSp modSp add mod">
        <pc:chgData name="Carl Johan Odehammar" userId="7d5c3b30-e522-4713-93d5-0826dd4d558f" providerId="ADAL" clId="{05C2D40D-3CCF-4AB5-AAF5-DF06016E7CC5}" dt="2023-05-08T08:45:26.669" v="1044" actId="20577"/>
        <pc:sldMkLst>
          <pc:docMk/>
          <pc:sldMk cId="3833788018" sldId="313"/>
        </pc:sldMkLst>
        <pc:spChg chg="mod">
          <ac:chgData name="Carl Johan Odehammar" userId="7d5c3b30-e522-4713-93d5-0826dd4d558f" providerId="ADAL" clId="{05C2D40D-3CCF-4AB5-AAF5-DF06016E7CC5}" dt="2023-05-08T08:45:26.669" v="1044" actId="20577"/>
          <ac:spMkLst>
            <pc:docMk/>
            <pc:sldMk cId="3833788018" sldId="313"/>
            <ac:spMk id="10" creationId="{29412072-760B-36A2-0F1F-F331309C1A33}"/>
          </ac:spMkLst>
        </pc:spChg>
        <pc:spChg chg="mod">
          <ac:chgData name="Carl Johan Odehammar" userId="7d5c3b30-e522-4713-93d5-0826dd4d558f" providerId="ADAL" clId="{05C2D40D-3CCF-4AB5-AAF5-DF06016E7CC5}" dt="2023-05-08T08:45:19.996" v="1035" actId="20577"/>
          <ac:spMkLst>
            <pc:docMk/>
            <pc:sldMk cId="3833788018" sldId="313"/>
            <ac:spMk id="12" creationId="{B0672346-D9D0-EB20-18CA-A3A258B4C6CE}"/>
          </ac:spMkLst>
        </pc:spChg>
        <pc:picChg chg="del mod">
          <ac:chgData name="Carl Johan Odehammar" userId="7d5c3b30-e522-4713-93d5-0826dd4d558f" providerId="ADAL" clId="{05C2D40D-3CCF-4AB5-AAF5-DF06016E7CC5}" dt="2023-05-08T08:44:31.755" v="927" actId="478"/>
          <ac:picMkLst>
            <pc:docMk/>
            <pc:sldMk cId="3833788018" sldId="313"/>
            <ac:picMk id="2" creationId="{F749882F-B0A8-A0D9-F0ED-F7DBF1C4AEB6}"/>
          </ac:picMkLst>
        </pc:picChg>
        <pc:picChg chg="del">
          <ac:chgData name="Carl Johan Odehammar" userId="7d5c3b30-e522-4713-93d5-0826dd4d558f" providerId="ADAL" clId="{05C2D40D-3CCF-4AB5-AAF5-DF06016E7CC5}" dt="2023-05-08T08:44:35.506" v="929" actId="478"/>
          <ac:picMkLst>
            <pc:docMk/>
            <pc:sldMk cId="3833788018" sldId="313"/>
            <ac:picMk id="3" creationId="{3BE4DA4E-2B58-465C-5CD3-231623298DF6}"/>
          </ac:picMkLst>
        </pc:picChg>
        <pc:picChg chg="del">
          <ac:chgData name="Carl Johan Odehammar" userId="7d5c3b30-e522-4713-93d5-0826dd4d558f" providerId="ADAL" clId="{05C2D40D-3CCF-4AB5-AAF5-DF06016E7CC5}" dt="2023-05-08T08:44:34.011" v="928" actId="478"/>
          <ac:picMkLst>
            <pc:docMk/>
            <pc:sldMk cId="3833788018" sldId="313"/>
            <ac:picMk id="4" creationId="{58C2FA92-37A5-EC30-A9A6-B19BAA53D1F1}"/>
          </ac:picMkLst>
        </pc:picChg>
        <pc:picChg chg="del">
          <ac:chgData name="Carl Johan Odehammar" userId="7d5c3b30-e522-4713-93d5-0826dd4d558f" providerId="ADAL" clId="{05C2D40D-3CCF-4AB5-AAF5-DF06016E7CC5}" dt="2023-05-08T08:44:17.765" v="922" actId="478"/>
          <ac:picMkLst>
            <pc:docMk/>
            <pc:sldMk cId="3833788018" sldId="313"/>
            <ac:picMk id="6" creationId="{27385814-9A46-5A83-739C-26E36279CB56}"/>
          </ac:picMkLst>
        </pc:picChg>
        <pc:picChg chg="add mod">
          <ac:chgData name="Carl Johan Odehammar" userId="7d5c3b30-e522-4713-93d5-0826dd4d558f" providerId="ADAL" clId="{05C2D40D-3CCF-4AB5-AAF5-DF06016E7CC5}" dt="2023-05-08T08:44:29.074" v="925" actId="1076"/>
          <ac:picMkLst>
            <pc:docMk/>
            <pc:sldMk cId="3833788018" sldId="313"/>
            <ac:picMk id="7" creationId="{7A594F13-AAF0-0476-2C60-CA64470F0269}"/>
          </ac:picMkLst>
        </pc:picChg>
      </pc:sldChg>
      <pc:sldChg chg="modSp add mod ord">
        <pc:chgData name="Carl Johan Odehammar" userId="7d5c3b30-e522-4713-93d5-0826dd4d558f" providerId="ADAL" clId="{05C2D40D-3CCF-4AB5-AAF5-DF06016E7CC5}" dt="2023-05-08T08:47:00.632" v="1067" actId="20577"/>
        <pc:sldMkLst>
          <pc:docMk/>
          <pc:sldMk cId="444208492" sldId="314"/>
        </pc:sldMkLst>
        <pc:spChg chg="mod">
          <ac:chgData name="Carl Johan Odehammar" userId="7d5c3b30-e522-4713-93d5-0826dd4d558f" providerId="ADAL" clId="{05C2D40D-3CCF-4AB5-AAF5-DF06016E7CC5}" dt="2023-05-08T08:46:51.593" v="1056" actId="20577"/>
          <ac:spMkLst>
            <pc:docMk/>
            <pc:sldMk cId="444208492" sldId="314"/>
            <ac:spMk id="10" creationId="{29412072-760B-36A2-0F1F-F331309C1A33}"/>
          </ac:spMkLst>
        </pc:spChg>
        <pc:spChg chg="mod">
          <ac:chgData name="Carl Johan Odehammar" userId="7d5c3b30-e522-4713-93d5-0826dd4d558f" providerId="ADAL" clId="{05C2D40D-3CCF-4AB5-AAF5-DF06016E7CC5}" dt="2023-05-08T08:47:00.632" v="1067" actId="20577"/>
          <ac:spMkLst>
            <pc:docMk/>
            <pc:sldMk cId="444208492" sldId="314"/>
            <ac:spMk id="12" creationId="{B0672346-D9D0-EB20-18CA-A3A258B4C6CE}"/>
          </ac:spMkLst>
        </pc:spChg>
      </pc:sldChg>
      <pc:sldChg chg="add del replId">
        <pc:chgData name="Carl Johan Odehammar" userId="7d5c3b30-e522-4713-93d5-0826dd4d558f" providerId="ADAL" clId="{05C2D40D-3CCF-4AB5-AAF5-DF06016E7CC5}" dt="2023-05-08T08:46:22.560" v="1045" actId="47"/>
        <pc:sldMkLst>
          <pc:docMk/>
          <pc:sldMk cId="3816929419" sldId="314"/>
        </pc:sldMkLst>
      </pc:sldChg>
      <pc:sldChg chg="add ord replId">
        <pc:chgData name="Carl Johan Odehammar" userId="7d5c3b30-e522-4713-93d5-0826dd4d558f" providerId="ADAL" clId="{05C2D40D-3CCF-4AB5-AAF5-DF06016E7CC5}" dt="2023-05-08T08:46:46.243" v="1048"/>
        <pc:sldMkLst>
          <pc:docMk/>
          <pc:sldMk cId="2562264063" sldId="315"/>
        </pc:sldMkLst>
      </pc:sldChg>
    </pc:docChg>
  </pc:docChgLst>
  <pc:docChgLst>
    <pc:chgData name="Carl Johan Odehammar" userId="7d5c3b30-e522-4713-93d5-0826dd4d558f" providerId="ADAL" clId="{1FF5953C-D6A8-4CA3-996B-02C3309CEBDC}"/>
    <pc:docChg chg="undo redo custSel addSld delSld modSld sldOrd addSection modSection">
      <pc:chgData name="Carl Johan Odehammar" userId="7d5c3b30-e522-4713-93d5-0826dd4d558f" providerId="ADAL" clId="{1FF5953C-D6A8-4CA3-996B-02C3309CEBDC}" dt="2023-05-08T12:52:33.611" v="3178" actId="20577"/>
      <pc:docMkLst>
        <pc:docMk/>
      </pc:docMkLst>
      <pc:sldChg chg="modSp mod">
        <pc:chgData name="Carl Johan Odehammar" userId="7d5c3b30-e522-4713-93d5-0826dd4d558f" providerId="ADAL" clId="{1FF5953C-D6A8-4CA3-996B-02C3309CEBDC}" dt="2023-05-08T09:13:56.634" v="688" actId="20577"/>
        <pc:sldMkLst>
          <pc:docMk/>
          <pc:sldMk cId="672388195" sldId="270"/>
        </pc:sldMkLst>
        <pc:spChg chg="mod">
          <ac:chgData name="Carl Johan Odehammar" userId="7d5c3b30-e522-4713-93d5-0826dd4d558f" providerId="ADAL" clId="{1FF5953C-D6A8-4CA3-996B-02C3309CEBDC}" dt="2023-05-08T09:13:56.634" v="688" actId="20577"/>
          <ac:spMkLst>
            <pc:docMk/>
            <pc:sldMk cId="672388195" sldId="270"/>
            <ac:spMk id="3" creationId="{2D8223B5-8703-6456-789B-E8F0F63397C8}"/>
          </ac:spMkLst>
        </pc:spChg>
      </pc:sldChg>
      <pc:sldChg chg="delSp modSp mod">
        <pc:chgData name="Carl Johan Odehammar" userId="7d5c3b30-e522-4713-93d5-0826dd4d558f" providerId="ADAL" clId="{1FF5953C-D6A8-4CA3-996B-02C3309CEBDC}" dt="2023-05-08T09:27:44.048" v="943" actId="20578"/>
        <pc:sldMkLst>
          <pc:docMk/>
          <pc:sldMk cId="568450534" sldId="273"/>
        </pc:sldMkLst>
        <pc:spChg chg="mod">
          <ac:chgData name="Carl Johan Odehammar" userId="7d5c3b30-e522-4713-93d5-0826dd4d558f" providerId="ADAL" clId="{1FF5953C-D6A8-4CA3-996B-02C3309CEBDC}" dt="2023-05-08T09:27:44.048" v="943" actId="20578"/>
          <ac:spMkLst>
            <pc:docMk/>
            <pc:sldMk cId="568450534" sldId="273"/>
            <ac:spMk id="7" creationId="{E71A32FC-3C2C-503E-0FD5-030BE4C407F9}"/>
          </ac:spMkLst>
        </pc:spChg>
        <pc:spChg chg="del">
          <ac:chgData name="Carl Johan Odehammar" userId="7d5c3b30-e522-4713-93d5-0826dd4d558f" providerId="ADAL" clId="{1FF5953C-D6A8-4CA3-996B-02C3309CEBDC}" dt="2023-05-08T09:14:34.400" v="715" actId="478"/>
          <ac:spMkLst>
            <pc:docMk/>
            <pc:sldMk cId="568450534" sldId="273"/>
            <ac:spMk id="8" creationId="{33C64024-B650-3A73-848E-52CB78A85F84}"/>
          </ac:spMkLst>
        </pc:spChg>
      </pc:sldChg>
      <pc:sldChg chg="modSp del mod">
        <pc:chgData name="Carl Johan Odehammar" userId="7d5c3b30-e522-4713-93d5-0826dd4d558f" providerId="ADAL" clId="{1FF5953C-D6A8-4CA3-996B-02C3309CEBDC}" dt="2023-05-08T09:18:30.225" v="788" actId="47"/>
        <pc:sldMkLst>
          <pc:docMk/>
          <pc:sldMk cId="4114581700" sldId="274"/>
        </pc:sldMkLst>
        <pc:spChg chg="mod">
          <ac:chgData name="Carl Johan Odehammar" userId="7d5c3b30-e522-4713-93d5-0826dd4d558f" providerId="ADAL" clId="{1FF5953C-D6A8-4CA3-996B-02C3309CEBDC}" dt="2023-05-08T09:15:17.726" v="717" actId="20577"/>
          <ac:spMkLst>
            <pc:docMk/>
            <pc:sldMk cId="4114581700" sldId="274"/>
            <ac:spMk id="4" creationId="{18019624-70C5-4F05-FAEC-BA68208A3B3A}"/>
          </ac:spMkLst>
        </pc:spChg>
      </pc:sldChg>
      <pc:sldChg chg="modSp mod ord modNotesTx">
        <pc:chgData name="Carl Johan Odehammar" userId="7d5c3b30-e522-4713-93d5-0826dd4d558f" providerId="ADAL" clId="{1FF5953C-D6A8-4CA3-996B-02C3309CEBDC}" dt="2023-05-08T11:51:42.573" v="2947" actId="20577"/>
        <pc:sldMkLst>
          <pc:docMk/>
          <pc:sldMk cId="3590450467" sldId="275"/>
        </pc:sldMkLst>
        <pc:spChg chg="mod">
          <ac:chgData name="Carl Johan Odehammar" userId="7d5c3b30-e522-4713-93d5-0826dd4d558f" providerId="ADAL" clId="{1FF5953C-D6A8-4CA3-996B-02C3309CEBDC}" dt="2023-05-08T11:51:01.414" v="2871" actId="21"/>
          <ac:spMkLst>
            <pc:docMk/>
            <pc:sldMk cId="3590450467" sldId="275"/>
            <ac:spMk id="4" creationId="{FBFB657E-9956-1470-6393-96FB1ED9CF53}"/>
          </ac:spMkLst>
        </pc:spChg>
      </pc:sldChg>
      <pc:sldChg chg="modSp mod ord">
        <pc:chgData name="Carl Johan Odehammar" userId="7d5c3b30-e522-4713-93d5-0826dd4d558f" providerId="ADAL" clId="{1FF5953C-D6A8-4CA3-996B-02C3309CEBDC}" dt="2023-05-08T12:52:33.611" v="3178" actId="20577"/>
        <pc:sldMkLst>
          <pc:docMk/>
          <pc:sldMk cId="2464564302" sldId="278"/>
        </pc:sldMkLst>
        <pc:spChg chg="mod">
          <ac:chgData name="Carl Johan Odehammar" userId="7d5c3b30-e522-4713-93d5-0826dd4d558f" providerId="ADAL" clId="{1FF5953C-D6A8-4CA3-996B-02C3309CEBDC}" dt="2023-05-08T12:52:33.611" v="3178" actId="20577"/>
          <ac:spMkLst>
            <pc:docMk/>
            <pc:sldMk cId="2464564302" sldId="278"/>
            <ac:spMk id="4" creationId="{8BC98BF6-E0AB-1DDF-1CA7-9885ECF04C11}"/>
          </ac:spMkLst>
        </pc:spChg>
      </pc:sldChg>
      <pc:sldChg chg="ord">
        <pc:chgData name="Carl Johan Odehammar" userId="7d5c3b30-e522-4713-93d5-0826dd4d558f" providerId="ADAL" clId="{1FF5953C-D6A8-4CA3-996B-02C3309CEBDC}" dt="2023-05-08T09:27:56.281" v="945"/>
        <pc:sldMkLst>
          <pc:docMk/>
          <pc:sldMk cId="3059716780" sldId="279"/>
        </pc:sldMkLst>
      </pc:sldChg>
      <pc:sldChg chg="ord">
        <pc:chgData name="Carl Johan Odehammar" userId="7d5c3b30-e522-4713-93d5-0826dd4d558f" providerId="ADAL" clId="{1FF5953C-D6A8-4CA3-996B-02C3309CEBDC}" dt="2023-05-08T09:27:56.281" v="945"/>
        <pc:sldMkLst>
          <pc:docMk/>
          <pc:sldMk cId="1407124803" sldId="280"/>
        </pc:sldMkLst>
      </pc:sldChg>
      <pc:sldChg chg="del">
        <pc:chgData name="Carl Johan Odehammar" userId="7d5c3b30-e522-4713-93d5-0826dd4d558f" providerId="ADAL" clId="{1FF5953C-D6A8-4CA3-996B-02C3309CEBDC}" dt="2023-05-08T09:39:03.637" v="954" actId="47"/>
        <pc:sldMkLst>
          <pc:docMk/>
          <pc:sldMk cId="1175805164" sldId="283"/>
        </pc:sldMkLst>
      </pc:sldChg>
      <pc:sldChg chg="modSp del mod modNotesTx">
        <pc:chgData name="Carl Johan Odehammar" userId="7d5c3b30-e522-4713-93d5-0826dd4d558f" providerId="ADAL" clId="{1FF5953C-D6A8-4CA3-996B-02C3309CEBDC}" dt="2023-05-08T12:48:54.636" v="3106" actId="47"/>
        <pc:sldMkLst>
          <pc:docMk/>
          <pc:sldMk cId="855129958" sldId="285"/>
        </pc:sldMkLst>
        <pc:spChg chg="mod">
          <ac:chgData name="Carl Johan Odehammar" userId="7d5c3b30-e522-4713-93d5-0826dd4d558f" providerId="ADAL" clId="{1FF5953C-D6A8-4CA3-996B-02C3309CEBDC}" dt="2023-05-08T12:46:07.799" v="3104" actId="20577"/>
          <ac:spMkLst>
            <pc:docMk/>
            <pc:sldMk cId="855129958" sldId="285"/>
            <ac:spMk id="4" creationId="{77E8C2EC-DD59-7BF5-63A1-C2AB6339D972}"/>
          </ac:spMkLst>
        </pc:spChg>
      </pc:sldChg>
      <pc:sldChg chg="addSp modSp mod ord">
        <pc:chgData name="Carl Johan Odehammar" userId="7d5c3b30-e522-4713-93d5-0826dd4d558f" providerId="ADAL" clId="{1FF5953C-D6A8-4CA3-996B-02C3309CEBDC}" dt="2023-05-08T09:17:53.695" v="786" actId="20577"/>
        <pc:sldMkLst>
          <pc:docMk/>
          <pc:sldMk cId="302147102" sldId="286"/>
        </pc:sldMkLst>
        <pc:spChg chg="mod">
          <ac:chgData name="Carl Johan Odehammar" userId="7d5c3b30-e522-4713-93d5-0826dd4d558f" providerId="ADAL" clId="{1FF5953C-D6A8-4CA3-996B-02C3309CEBDC}" dt="2023-05-08T09:17:53.695" v="786" actId="20577"/>
          <ac:spMkLst>
            <pc:docMk/>
            <pc:sldMk cId="302147102" sldId="286"/>
            <ac:spMk id="4" creationId="{3EAE6D95-89BC-093D-6312-ADAD44A1900B}"/>
          </ac:spMkLst>
        </pc:spChg>
        <pc:picChg chg="add mod">
          <ac:chgData name="Carl Johan Odehammar" userId="7d5c3b30-e522-4713-93d5-0826dd4d558f" providerId="ADAL" clId="{1FF5953C-D6A8-4CA3-996B-02C3309CEBDC}" dt="2023-05-08T09:11:29.302" v="596" actId="1076"/>
          <ac:picMkLst>
            <pc:docMk/>
            <pc:sldMk cId="302147102" sldId="286"/>
            <ac:picMk id="1026" creationId="{B88671B5-FC0F-297C-1876-88C3D8F9222D}"/>
          </ac:picMkLst>
        </pc:picChg>
      </pc:sldChg>
      <pc:sldChg chg="del">
        <pc:chgData name="Carl Johan Odehammar" userId="7d5c3b30-e522-4713-93d5-0826dd4d558f" providerId="ADAL" clId="{1FF5953C-D6A8-4CA3-996B-02C3309CEBDC}" dt="2023-05-08T09:08:26.010" v="421" actId="47"/>
        <pc:sldMkLst>
          <pc:docMk/>
          <pc:sldMk cId="1522253628" sldId="287"/>
        </pc:sldMkLst>
      </pc:sldChg>
      <pc:sldChg chg="modSp mod">
        <pc:chgData name="Carl Johan Odehammar" userId="7d5c3b30-e522-4713-93d5-0826dd4d558f" providerId="ADAL" clId="{1FF5953C-D6A8-4CA3-996B-02C3309CEBDC}" dt="2023-05-08T09:04:06.420" v="282" actId="20577"/>
        <pc:sldMkLst>
          <pc:docMk/>
          <pc:sldMk cId="1497529975" sldId="290"/>
        </pc:sldMkLst>
        <pc:spChg chg="mod">
          <ac:chgData name="Carl Johan Odehammar" userId="7d5c3b30-e522-4713-93d5-0826dd4d558f" providerId="ADAL" clId="{1FF5953C-D6A8-4CA3-996B-02C3309CEBDC}" dt="2023-05-08T09:04:06.420" v="282" actId="20577"/>
          <ac:spMkLst>
            <pc:docMk/>
            <pc:sldMk cId="1497529975" sldId="290"/>
            <ac:spMk id="3" creationId="{A83E058C-328B-D9F4-8406-413FD38D2DB9}"/>
          </ac:spMkLst>
        </pc:spChg>
      </pc:sldChg>
      <pc:sldChg chg="ord">
        <pc:chgData name="Carl Johan Odehammar" userId="7d5c3b30-e522-4713-93d5-0826dd4d558f" providerId="ADAL" clId="{1FF5953C-D6A8-4CA3-996B-02C3309CEBDC}" dt="2023-05-08T09:27:56.281" v="945"/>
        <pc:sldMkLst>
          <pc:docMk/>
          <pc:sldMk cId="3969222252" sldId="291"/>
        </pc:sldMkLst>
      </pc:sldChg>
      <pc:sldChg chg="addCm">
        <pc:chgData name="Carl Johan Odehammar" userId="7d5c3b30-e522-4713-93d5-0826dd4d558f" providerId="ADAL" clId="{1FF5953C-D6A8-4CA3-996B-02C3309CEBDC}" dt="2023-05-08T10:06:24.641" v="955"/>
        <pc:sldMkLst>
          <pc:docMk/>
          <pc:sldMk cId="3540158615" sldId="293"/>
        </pc:sldMkLst>
        <pc:extLst>
          <p:ext xmlns:p="http://schemas.openxmlformats.org/presentationml/2006/main" uri="{D6D511B9-2390-475A-947B-AFAB55BFBCF1}">
            <pc226:cmChg xmlns:pc226="http://schemas.microsoft.com/office/powerpoint/2022/06/main/command" chg="add">
              <pc226:chgData name="Carl Johan Odehammar" userId="7d5c3b30-e522-4713-93d5-0826dd4d558f" providerId="ADAL" clId="{1FF5953C-D6A8-4CA3-996B-02C3309CEBDC}" dt="2023-05-08T10:06:24.641" v="955"/>
              <pc2:cmMkLst xmlns:pc2="http://schemas.microsoft.com/office/powerpoint/2019/9/main/command">
                <pc:docMk/>
                <pc:sldMk cId="3540158615" sldId="293"/>
                <pc2:cmMk id="{ADA5A3F5-CD9A-4FE1-B071-619362475E8A}"/>
              </pc2:cmMkLst>
            </pc226:cmChg>
          </p:ext>
        </pc:extLst>
      </pc:sldChg>
      <pc:sldChg chg="del">
        <pc:chgData name="Carl Johan Odehammar" userId="7d5c3b30-e522-4713-93d5-0826dd4d558f" providerId="ADAL" clId="{1FF5953C-D6A8-4CA3-996B-02C3309CEBDC}" dt="2023-05-08T09:21:15.650" v="817" actId="2696"/>
        <pc:sldMkLst>
          <pc:docMk/>
          <pc:sldMk cId="3231162662" sldId="294"/>
        </pc:sldMkLst>
      </pc:sldChg>
      <pc:sldChg chg="modSp mod">
        <pc:chgData name="Carl Johan Odehammar" userId="7d5c3b30-e522-4713-93d5-0826dd4d558f" providerId="ADAL" clId="{1FF5953C-D6A8-4CA3-996B-02C3309CEBDC}" dt="2023-05-08T09:24:58.921" v="874" actId="1076"/>
        <pc:sldMkLst>
          <pc:docMk/>
          <pc:sldMk cId="803625718" sldId="296"/>
        </pc:sldMkLst>
        <pc:spChg chg="mod">
          <ac:chgData name="Carl Johan Odehammar" userId="7d5c3b30-e522-4713-93d5-0826dd4d558f" providerId="ADAL" clId="{1FF5953C-D6A8-4CA3-996B-02C3309CEBDC}" dt="2023-05-08T09:24:52.693" v="873" actId="1076"/>
          <ac:spMkLst>
            <pc:docMk/>
            <pc:sldMk cId="803625718" sldId="296"/>
            <ac:spMk id="3" creationId="{CCCD3A11-4F83-3EC8-1837-B2D25F51090F}"/>
          </ac:spMkLst>
        </pc:spChg>
        <pc:spChg chg="mod">
          <ac:chgData name="Carl Johan Odehammar" userId="7d5c3b30-e522-4713-93d5-0826dd4d558f" providerId="ADAL" clId="{1FF5953C-D6A8-4CA3-996B-02C3309CEBDC}" dt="2023-05-08T09:24:58.921" v="874" actId="1076"/>
          <ac:spMkLst>
            <pc:docMk/>
            <pc:sldMk cId="803625718" sldId="296"/>
            <ac:spMk id="4" creationId="{5E0C5B5F-AF0D-CC6A-95EB-43B879FF18DF}"/>
          </ac:spMkLst>
        </pc:spChg>
        <pc:spChg chg="mod">
          <ac:chgData name="Carl Johan Odehammar" userId="7d5c3b30-e522-4713-93d5-0826dd4d558f" providerId="ADAL" clId="{1FF5953C-D6A8-4CA3-996B-02C3309CEBDC}" dt="2023-05-08T09:24:58.921" v="874" actId="1076"/>
          <ac:spMkLst>
            <pc:docMk/>
            <pc:sldMk cId="803625718" sldId="296"/>
            <ac:spMk id="5" creationId="{7ED4EAF5-A031-864F-FDC9-D136ECFD9D6E}"/>
          </ac:spMkLst>
        </pc:spChg>
        <pc:spChg chg="mod">
          <ac:chgData name="Carl Johan Odehammar" userId="7d5c3b30-e522-4713-93d5-0826dd4d558f" providerId="ADAL" clId="{1FF5953C-D6A8-4CA3-996B-02C3309CEBDC}" dt="2023-05-08T09:24:58.921" v="874" actId="1076"/>
          <ac:spMkLst>
            <pc:docMk/>
            <pc:sldMk cId="803625718" sldId="296"/>
            <ac:spMk id="7" creationId="{C97FCA82-17A9-DA2F-8919-81FA55E8D615}"/>
          </ac:spMkLst>
        </pc:spChg>
        <pc:picChg chg="mod">
          <ac:chgData name="Carl Johan Odehammar" userId="7d5c3b30-e522-4713-93d5-0826dd4d558f" providerId="ADAL" clId="{1FF5953C-D6A8-4CA3-996B-02C3309CEBDC}" dt="2023-05-08T09:24:58.921" v="874" actId="1076"/>
          <ac:picMkLst>
            <pc:docMk/>
            <pc:sldMk cId="803625718" sldId="296"/>
            <ac:picMk id="1026" creationId="{3C79EDBD-4C4F-444F-2E76-4EF411FEE0FD}"/>
          </ac:picMkLst>
        </pc:picChg>
        <pc:picChg chg="mod">
          <ac:chgData name="Carl Johan Odehammar" userId="7d5c3b30-e522-4713-93d5-0826dd4d558f" providerId="ADAL" clId="{1FF5953C-D6A8-4CA3-996B-02C3309CEBDC}" dt="2023-05-08T09:24:58.921" v="874" actId="1076"/>
          <ac:picMkLst>
            <pc:docMk/>
            <pc:sldMk cId="803625718" sldId="296"/>
            <ac:picMk id="1028" creationId="{A6A50303-0F65-3992-3F91-E74AC0F0C593}"/>
          </ac:picMkLst>
        </pc:picChg>
        <pc:picChg chg="mod">
          <ac:chgData name="Carl Johan Odehammar" userId="7d5c3b30-e522-4713-93d5-0826dd4d558f" providerId="ADAL" clId="{1FF5953C-D6A8-4CA3-996B-02C3309CEBDC}" dt="2023-05-08T09:24:58.921" v="874" actId="1076"/>
          <ac:picMkLst>
            <pc:docMk/>
            <pc:sldMk cId="803625718" sldId="296"/>
            <ac:picMk id="1030" creationId="{EDB20330-4095-C0AD-F4B7-F484250A2794}"/>
          </ac:picMkLst>
        </pc:picChg>
      </pc:sldChg>
      <pc:sldChg chg="modSp mod ord">
        <pc:chgData name="Carl Johan Odehammar" userId="7d5c3b30-e522-4713-93d5-0826dd4d558f" providerId="ADAL" clId="{1FF5953C-D6A8-4CA3-996B-02C3309CEBDC}" dt="2023-05-08T09:25:16.562" v="878" actId="5793"/>
        <pc:sldMkLst>
          <pc:docMk/>
          <pc:sldMk cId="3251403464" sldId="297"/>
        </pc:sldMkLst>
        <pc:spChg chg="mod">
          <ac:chgData name="Carl Johan Odehammar" userId="7d5c3b30-e522-4713-93d5-0826dd4d558f" providerId="ADAL" clId="{1FF5953C-D6A8-4CA3-996B-02C3309CEBDC}" dt="2023-05-08T09:25:16.562" v="878" actId="5793"/>
          <ac:spMkLst>
            <pc:docMk/>
            <pc:sldMk cId="3251403464" sldId="297"/>
            <ac:spMk id="4" creationId="{501D35FD-BD3C-B1AE-9A44-7E70251F8D6D}"/>
          </ac:spMkLst>
        </pc:spChg>
      </pc:sldChg>
      <pc:sldChg chg="ord">
        <pc:chgData name="Carl Johan Odehammar" userId="7d5c3b30-e522-4713-93d5-0826dd4d558f" providerId="ADAL" clId="{1FF5953C-D6A8-4CA3-996B-02C3309CEBDC}" dt="2023-05-08T09:27:56.281" v="945"/>
        <pc:sldMkLst>
          <pc:docMk/>
          <pc:sldMk cId="1855767047" sldId="299"/>
        </pc:sldMkLst>
      </pc:sldChg>
      <pc:sldChg chg="ord">
        <pc:chgData name="Carl Johan Odehammar" userId="7d5c3b30-e522-4713-93d5-0826dd4d558f" providerId="ADAL" clId="{1FF5953C-D6A8-4CA3-996B-02C3309CEBDC}" dt="2023-05-08T09:27:56.281" v="945"/>
        <pc:sldMkLst>
          <pc:docMk/>
          <pc:sldMk cId="218087708" sldId="300"/>
        </pc:sldMkLst>
      </pc:sldChg>
      <pc:sldChg chg="modSp mod ord">
        <pc:chgData name="Carl Johan Odehammar" userId="7d5c3b30-e522-4713-93d5-0826dd4d558f" providerId="ADAL" clId="{1FF5953C-D6A8-4CA3-996B-02C3309CEBDC}" dt="2023-05-08T11:38:08.924" v="2832" actId="20577"/>
        <pc:sldMkLst>
          <pc:docMk/>
          <pc:sldMk cId="2622770375" sldId="301"/>
        </pc:sldMkLst>
        <pc:spChg chg="mod">
          <ac:chgData name="Carl Johan Odehammar" userId="7d5c3b30-e522-4713-93d5-0826dd4d558f" providerId="ADAL" clId="{1FF5953C-D6A8-4CA3-996B-02C3309CEBDC}" dt="2023-05-08T11:38:08.924" v="2832" actId="20577"/>
          <ac:spMkLst>
            <pc:docMk/>
            <pc:sldMk cId="2622770375" sldId="301"/>
            <ac:spMk id="3" creationId="{1D3D39C1-C580-5243-A65A-98926261BE0E}"/>
          </ac:spMkLst>
        </pc:spChg>
      </pc:sldChg>
      <pc:sldChg chg="addSp delSp modSp mod">
        <pc:chgData name="Carl Johan Odehammar" userId="7d5c3b30-e522-4713-93d5-0826dd4d558f" providerId="ADAL" clId="{1FF5953C-D6A8-4CA3-996B-02C3309CEBDC}" dt="2023-05-08T08:59:21.503" v="115" actId="20577"/>
        <pc:sldMkLst>
          <pc:docMk/>
          <pc:sldMk cId="444208492" sldId="314"/>
        </pc:sldMkLst>
        <pc:spChg chg="mod">
          <ac:chgData name="Carl Johan Odehammar" userId="7d5c3b30-e522-4713-93d5-0826dd4d558f" providerId="ADAL" clId="{1FF5953C-D6A8-4CA3-996B-02C3309CEBDC}" dt="2023-05-08T08:59:21.503" v="115" actId="20577"/>
          <ac:spMkLst>
            <pc:docMk/>
            <pc:sldMk cId="444208492" sldId="314"/>
            <ac:spMk id="12" creationId="{B0672346-D9D0-EB20-18CA-A3A258B4C6CE}"/>
          </ac:spMkLst>
        </pc:spChg>
        <pc:picChg chg="del">
          <ac:chgData name="Carl Johan Odehammar" userId="7d5c3b30-e522-4713-93d5-0826dd4d558f" providerId="ADAL" clId="{1FF5953C-D6A8-4CA3-996B-02C3309CEBDC}" dt="2023-05-08T08:58:08.722" v="0" actId="478"/>
          <ac:picMkLst>
            <pc:docMk/>
            <pc:sldMk cId="444208492" sldId="314"/>
            <ac:picMk id="6" creationId="{27385814-9A46-5A83-739C-26E36279CB56}"/>
          </ac:picMkLst>
        </pc:picChg>
        <pc:picChg chg="add mod">
          <ac:chgData name="Carl Johan Odehammar" userId="7d5c3b30-e522-4713-93d5-0826dd4d558f" providerId="ADAL" clId="{1FF5953C-D6A8-4CA3-996B-02C3309CEBDC}" dt="2023-05-08T08:58:17.449" v="3" actId="14100"/>
          <ac:picMkLst>
            <pc:docMk/>
            <pc:sldMk cId="444208492" sldId="314"/>
            <ac:picMk id="7" creationId="{BA09EEA8-D9DE-5E7B-9893-9B2CCDBB3ED9}"/>
          </ac:picMkLst>
        </pc:picChg>
      </pc:sldChg>
      <pc:sldChg chg="addSp delSp mod">
        <pc:chgData name="Carl Johan Odehammar" userId="7d5c3b30-e522-4713-93d5-0826dd4d558f" providerId="ADAL" clId="{1FF5953C-D6A8-4CA3-996B-02C3309CEBDC}" dt="2023-05-08T09:01:56.849" v="117" actId="22"/>
        <pc:sldMkLst>
          <pc:docMk/>
          <pc:sldMk cId="2562264063" sldId="315"/>
        </pc:sldMkLst>
        <pc:picChg chg="add">
          <ac:chgData name="Carl Johan Odehammar" userId="7d5c3b30-e522-4713-93d5-0826dd4d558f" providerId="ADAL" clId="{1FF5953C-D6A8-4CA3-996B-02C3309CEBDC}" dt="2023-05-08T09:01:56.849" v="117" actId="22"/>
          <ac:picMkLst>
            <pc:docMk/>
            <pc:sldMk cId="2562264063" sldId="315"/>
            <ac:picMk id="3" creationId="{D448C79E-D651-D877-5779-A1269B14F4E0}"/>
          </ac:picMkLst>
        </pc:picChg>
        <pc:picChg chg="del">
          <ac:chgData name="Carl Johan Odehammar" userId="7d5c3b30-e522-4713-93d5-0826dd4d558f" providerId="ADAL" clId="{1FF5953C-D6A8-4CA3-996B-02C3309CEBDC}" dt="2023-05-08T09:00:00.448" v="116" actId="478"/>
          <ac:picMkLst>
            <pc:docMk/>
            <pc:sldMk cId="2562264063" sldId="315"/>
            <ac:picMk id="1026" creationId="{CDDBC85C-FC6D-9041-0DE2-E675EE627E5D}"/>
          </ac:picMkLst>
        </pc:picChg>
      </pc:sldChg>
      <pc:sldChg chg="addSp delSp modSp new mod ord modClrScheme chgLayout">
        <pc:chgData name="Carl Johan Odehammar" userId="7d5c3b30-e522-4713-93d5-0826dd4d558f" providerId="ADAL" clId="{1FF5953C-D6A8-4CA3-996B-02C3309CEBDC}" dt="2023-05-08T09:12:03.396" v="600"/>
        <pc:sldMkLst>
          <pc:docMk/>
          <pc:sldMk cId="2730161409" sldId="316"/>
        </pc:sldMkLst>
        <pc:spChg chg="del mod ord">
          <ac:chgData name="Carl Johan Odehammar" userId="7d5c3b30-e522-4713-93d5-0826dd4d558f" providerId="ADAL" clId="{1FF5953C-D6A8-4CA3-996B-02C3309CEBDC}" dt="2023-05-08T09:04:33.727" v="284" actId="700"/>
          <ac:spMkLst>
            <pc:docMk/>
            <pc:sldMk cId="2730161409" sldId="316"/>
            <ac:spMk id="2" creationId="{3A37B4E3-82CF-DA75-0597-D602729D3DB6}"/>
          </ac:spMkLst>
        </pc:spChg>
        <pc:spChg chg="del mod ord">
          <ac:chgData name="Carl Johan Odehammar" userId="7d5c3b30-e522-4713-93d5-0826dd4d558f" providerId="ADAL" clId="{1FF5953C-D6A8-4CA3-996B-02C3309CEBDC}" dt="2023-05-08T09:04:33.727" v="284" actId="700"/>
          <ac:spMkLst>
            <pc:docMk/>
            <pc:sldMk cId="2730161409" sldId="316"/>
            <ac:spMk id="3" creationId="{80722CAB-077C-7E1B-5BAD-FD7EA2110E22}"/>
          </ac:spMkLst>
        </pc:spChg>
        <pc:spChg chg="del">
          <ac:chgData name="Carl Johan Odehammar" userId="7d5c3b30-e522-4713-93d5-0826dd4d558f" providerId="ADAL" clId="{1FF5953C-D6A8-4CA3-996B-02C3309CEBDC}" dt="2023-05-08T09:04:33.727" v="284" actId="700"/>
          <ac:spMkLst>
            <pc:docMk/>
            <pc:sldMk cId="2730161409" sldId="316"/>
            <ac:spMk id="4" creationId="{24E39690-9495-F6D2-6F46-3A5B611AC337}"/>
          </ac:spMkLst>
        </pc:spChg>
        <pc:spChg chg="add mod ord">
          <ac:chgData name="Carl Johan Odehammar" userId="7d5c3b30-e522-4713-93d5-0826dd4d558f" providerId="ADAL" clId="{1FF5953C-D6A8-4CA3-996B-02C3309CEBDC}" dt="2023-05-08T09:04:52.384" v="323" actId="20577"/>
          <ac:spMkLst>
            <pc:docMk/>
            <pc:sldMk cId="2730161409" sldId="316"/>
            <ac:spMk id="5" creationId="{795E7148-EA82-0509-1A30-603BB81F4389}"/>
          </ac:spMkLst>
        </pc:spChg>
        <pc:spChg chg="add mod ord">
          <ac:chgData name="Carl Johan Odehammar" userId="7d5c3b30-e522-4713-93d5-0826dd4d558f" providerId="ADAL" clId="{1FF5953C-D6A8-4CA3-996B-02C3309CEBDC}" dt="2023-05-08T09:05:39.437" v="412" actId="20577"/>
          <ac:spMkLst>
            <pc:docMk/>
            <pc:sldMk cId="2730161409" sldId="316"/>
            <ac:spMk id="6" creationId="{BB3A1E50-52F2-E9A5-8A75-4C5751BC1E49}"/>
          </ac:spMkLst>
        </pc:spChg>
        <pc:spChg chg="add del mod ord">
          <ac:chgData name="Carl Johan Odehammar" userId="7d5c3b30-e522-4713-93d5-0826dd4d558f" providerId="ADAL" clId="{1FF5953C-D6A8-4CA3-996B-02C3309CEBDC}" dt="2023-05-08T09:05:34.591" v="410" actId="478"/>
          <ac:spMkLst>
            <pc:docMk/>
            <pc:sldMk cId="2730161409" sldId="316"/>
            <ac:spMk id="7" creationId="{FFD9E505-45AD-DF36-9C2F-CA06AF53F5BC}"/>
          </ac:spMkLst>
        </pc:spChg>
      </pc:sldChg>
      <pc:sldChg chg="add ord">
        <pc:chgData name="Carl Johan Odehammar" userId="7d5c3b30-e522-4713-93d5-0826dd4d558f" providerId="ADAL" clId="{1FF5953C-D6A8-4CA3-996B-02C3309CEBDC}" dt="2023-05-08T09:25:59.440" v="882"/>
        <pc:sldMkLst>
          <pc:docMk/>
          <pc:sldMk cId="2565751460" sldId="317"/>
        </pc:sldMkLst>
      </pc:sldChg>
      <pc:sldChg chg="addSp delSp modSp new mod modClrScheme modAnim chgLayout modNotesTx">
        <pc:chgData name="Carl Johan Odehammar" userId="7d5c3b30-e522-4713-93d5-0826dd4d558f" providerId="ADAL" clId="{1FF5953C-D6A8-4CA3-996B-02C3309CEBDC}" dt="2023-05-08T09:38:58.711" v="953"/>
        <pc:sldMkLst>
          <pc:docMk/>
          <pc:sldMk cId="3540757239" sldId="318"/>
        </pc:sldMkLst>
        <pc:spChg chg="del">
          <ac:chgData name="Carl Johan Odehammar" userId="7d5c3b30-e522-4713-93d5-0826dd4d558f" providerId="ADAL" clId="{1FF5953C-D6A8-4CA3-996B-02C3309CEBDC}" dt="2023-05-08T09:37:52.087" v="947" actId="700"/>
          <ac:spMkLst>
            <pc:docMk/>
            <pc:sldMk cId="3540757239" sldId="318"/>
            <ac:spMk id="2" creationId="{1F80D91E-406D-1733-47A9-8702A597F0FA}"/>
          </ac:spMkLst>
        </pc:spChg>
        <pc:spChg chg="del">
          <ac:chgData name="Carl Johan Odehammar" userId="7d5c3b30-e522-4713-93d5-0826dd4d558f" providerId="ADAL" clId="{1FF5953C-D6A8-4CA3-996B-02C3309CEBDC}" dt="2023-05-08T09:37:52.087" v="947" actId="700"/>
          <ac:spMkLst>
            <pc:docMk/>
            <pc:sldMk cId="3540757239" sldId="318"/>
            <ac:spMk id="3" creationId="{4A3AF6EC-FE9B-A0B6-AB5F-E4979178D754}"/>
          </ac:spMkLst>
        </pc:spChg>
        <pc:spChg chg="del">
          <ac:chgData name="Carl Johan Odehammar" userId="7d5c3b30-e522-4713-93d5-0826dd4d558f" providerId="ADAL" clId="{1FF5953C-D6A8-4CA3-996B-02C3309CEBDC}" dt="2023-05-08T09:37:52.087" v="947" actId="700"/>
          <ac:spMkLst>
            <pc:docMk/>
            <pc:sldMk cId="3540757239" sldId="318"/>
            <ac:spMk id="4" creationId="{AF0B99AD-06CB-4265-3967-F85F1CE2174E}"/>
          </ac:spMkLst>
        </pc:spChg>
        <pc:spChg chg="add del mod">
          <ac:chgData name="Carl Johan Odehammar" userId="7d5c3b30-e522-4713-93d5-0826dd4d558f" providerId="ADAL" clId="{1FF5953C-D6A8-4CA3-996B-02C3309CEBDC}" dt="2023-05-08T09:37:55.234" v="948" actId="478"/>
          <ac:spMkLst>
            <pc:docMk/>
            <pc:sldMk cId="3540757239" sldId="318"/>
            <ac:spMk id="5" creationId="{EB8AF516-9CF0-031D-FC44-63F2A885EA59}"/>
          </ac:spMkLst>
        </pc:spChg>
        <pc:picChg chg="add mod">
          <ac:chgData name="Carl Johan Odehammar" userId="7d5c3b30-e522-4713-93d5-0826dd4d558f" providerId="ADAL" clId="{1FF5953C-D6A8-4CA3-996B-02C3309CEBDC}" dt="2023-05-08T09:38:56.614" v="952" actId="1076"/>
          <ac:picMkLst>
            <pc:docMk/>
            <pc:sldMk cId="3540757239" sldId="318"/>
            <ac:picMk id="6" creationId="{DD165B1E-9040-BC84-A414-291040AB1195}"/>
          </ac:picMkLst>
        </pc:picChg>
      </pc:sldChg>
      <pc:sldChg chg="addSp delSp modSp new mod">
        <pc:chgData name="Carl Johan Odehammar" userId="7d5c3b30-e522-4713-93d5-0826dd4d558f" providerId="ADAL" clId="{1FF5953C-D6A8-4CA3-996B-02C3309CEBDC}" dt="2023-05-08T12:51:40.280" v="3176" actId="20577"/>
        <pc:sldMkLst>
          <pc:docMk/>
          <pc:sldMk cId="2434935403" sldId="319"/>
        </pc:sldMkLst>
        <pc:spChg chg="mod">
          <ac:chgData name="Carl Johan Odehammar" userId="7d5c3b30-e522-4713-93d5-0826dd4d558f" providerId="ADAL" clId="{1FF5953C-D6A8-4CA3-996B-02C3309CEBDC}" dt="2023-05-08T10:11:30.266" v="999" actId="20577"/>
          <ac:spMkLst>
            <pc:docMk/>
            <pc:sldMk cId="2434935403" sldId="319"/>
            <ac:spMk id="3" creationId="{1F3FC959-9C25-F929-6B55-19AAC04DAD7F}"/>
          </ac:spMkLst>
        </pc:spChg>
        <pc:spChg chg="mod">
          <ac:chgData name="Carl Johan Odehammar" userId="7d5c3b30-e522-4713-93d5-0826dd4d558f" providerId="ADAL" clId="{1FF5953C-D6A8-4CA3-996B-02C3309CEBDC}" dt="2023-05-08T12:51:40.280" v="3176" actId="20577"/>
          <ac:spMkLst>
            <pc:docMk/>
            <pc:sldMk cId="2434935403" sldId="319"/>
            <ac:spMk id="4" creationId="{229D282E-5EA2-025F-E6DD-13001A4D47EA}"/>
          </ac:spMkLst>
        </pc:spChg>
        <pc:picChg chg="add del mod">
          <ac:chgData name="Carl Johan Odehammar" userId="7d5c3b30-e522-4713-93d5-0826dd4d558f" providerId="ADAL" clId="{1FF5953C-D6A8-4CA3-996B-02C3309CEBDC}" dt="2023-05-08T12:50:45.532" v="3112" actId="478"/>
          <ac:picMkLst>
            <pc:docMk/>
            <pc:sldMk cId="2434935403" sldId="319"/>
            <ac:picMk id="6" creationId="{9BC9DD3D-B3BA-FA4E-FF26-B1C219852C15}"/>
          </ac:picMkLst>
        </pc:picChg>
      </pc:sldChg>
      <pc:sldChg chg="addSp delSp modSp new mod modClrScheme chgLayout">
        <pc:chgData name="Carl Johan Odehammar" userId="7d5c3b30-e522-4713-93d5-0826dd4d558f" providerId="ADAL" clId="{1FF5953C-D6A8-4CA3-996B-02C3309CEBDC}" dt="2023-05-08T10:30:20.067" v="1748" actId="20577"/>
        <pc:sldMkLst>
          <pc:docMk/>
          <pc:sldMk cId="2226435091" sldId="320"/>
        </pc:sldMkLst>
        <pc:spChg chg="del">
          <ac:chgData name="Carl Johan Odehammar" userId="7d5c3b30-e522-4713-93d5-0826dd4d558f" providerId="ADAL" clId="{1FF5953C-D6A8-4CA3-996B-02C3309CEBDC}" dt="2023-05-08T10:11:41.404" v="1001" actId="700"/>
          <ac:spMkLst>
            <pc:docMk/>
            <pc:sldMk cId="2226435091" sldId="320"/>
            <ac:spMk id="2" creationId="{56DB63D3-B5A9-7E78-77AE-103E6B431567}"/>
          </ac:spMkLst>
        </pc:spChg>
        <pc:spChg chg="del">
          <ac:chgData name="Carl Johan Odehammar" userId="7d5c3b30-e522-4713-93d5-0826dd4d558f" providerId="ADAL" clId="{1FF5953C-D6A8-4CA3-996B-02C3309CEBDC}" dt="2023-05-08T10:11:41.404" v="1001" actId="700"/>
          <ac:spMkLst>
            <pc:docMk/>
            <pc:sldMk cId="2226435091" sldId="320"/>
            <ac:spMk id="3" creationId="{2A3C4CE5-59DB-7521-85E3-9E2C468C66DE}"/>
          </ac:spMkLst>
        </pc:spChg>
        <pc:spChg chg="del">
          <ac:chgData name="Carl Johan Odehammar" userId="7d5c3b30-e522-4713-93d5-0826dd4d558f" providerId="ADAL" clId="{1FF5953C-D6A8-4CA3-996B-02C3309CEBDC}" dt="2023-05-08T10:11:41.404" v="1001" actId="700"/>
          <ac:spMkLst>
            <pc:docMk/>
            <pc:sldMk cId="2226435091" sldId="320"/>
            <ac:spMk id="4" creationId="{BDFFC02D-69BB-2F9B-0657-3142DE604ECC}"/>
          </ac:spMkLst>
        </pc:spChg>
        <pc:spChg chg="add del mod">
          <ac:chgData name="Carl Johan Odehammar" userId="7d5c3b30-e522-4713-93d5-0826dd4d558f" providerId="ADAL" clId="{1FF5953C-D6A8-4CA3-996B-02C3309CEBDC}" dt="2023-05-08T10:11:43.683" v="1002" actId="478"/>
          <ac:spMkLst>
            <pc:docMk/>
            <pc:sldMk cId="2226435091" sldId="320"/>
            <ac:spMk id="5" creationId="{5ED012CC-F71D-8A2A-3AC8-493A49CD4305}"/>
          </ac:spMkLst>
        </pc:spChg>
        <pc:spChg chg="add del mod">
          <ac:chgData name="Carl Johan Odehammar" userId="7d5c3b30-e522-4713-93d5-0826dd4d558f" providerId="ADAL" clId="{1FF5953C-D6A8-4CA3-996B-02C3309CEBDC}" dt="2023-05-08T10:13:10.342" v="1014"/>
          <ac:spMkLst>
            <pc:docMk/>
            <pc:sldMk cId="2226435091" sldId="320"/>
            <ac:spMk id="8" creationId="{366C94EC-244A-94D3-934C-274BBF4DCEC7}"/>
          </ac:spMkLst>
        </pc:spChg>
        <pc:spChg chg="add del mod">
          <ac:chgData name="Carl Johan Odehammar" userId="7d5c3b30-e522-4713-93d5-0826dd4d558f" providerId="ADAL" clId="{1FF5953C-D6A8-4CA3-996B-02C3309CEBDC}" dt="2023-05-08T10:13:15.395" v="1018" actId="478"/>
          <ac:spMkLst>
            <pc:docMk/>
            <pc:sldMk cId="2226435091" sldId="320"/>
            <ac:spMk id="10" creationId="{32B0C435-B1AD-B10F-1DB0-C9B04756460D}"/>
          </ac:spMkLst>
        </pc:spChg>
        <pc:spChg chg="add mod">
          <ac:chgData name="Carl Johan Odehammar" userId="7d5c3b30-e522-4713-93d5-0826dd4d558f" providerId="ADAL" clId="{1FF5953C-D6A8-4CA3-996B-02C3309CEBDC}" dt="2023-05-08T10:30:20.067" v="1748" actId="20577"/>
          <ac:spMkLst>
            <pc:docMk/>
            <pc:sldMk cId="2226435091" sldId="320"/>
            <ac:spMk id="11" creationId="{75E8C319-B08B-7B92-E82F-8247D94E4C85}"/>
          </ac:spMkLst>
        </pc:spChg>
        <pc:graphicFrameChg chg="add del mod">
          <ac:chgData name="Carl Johan Odehammar" userId="7d5c3b30-e522-4713-93d5-0826dd4d558f" providerId="ADAL" clId="{1FF5953C-D6A8-4CA3-996B-02C3309CEBDC}" dt="2023-05-08T10:11:57.364" v="1010"/>
          <ac:graphicFrameMkLst>
            <pc:docMk/>
            <pc:sldMk cId="2226435091" sldId="320"/>
            <ac:graphicFrameMk id="6" creationId="{FE33398E-5C56-1F2B-6A4F-88CA225CAB7E}"/>
          </ac:graphicFrameMkLst>
        </pc:graphicFrameChg>
        <pc:picChg chg="add mod">
          <ac:chgData name="Carl Johan Odehammar" userId="7d5c3b30-e522-4713-93d5-0826dd4d558f" providerId="ADAL" clId="{1FF5953C-D6A8-4CA3-996B-02C3309CEBDC}" dt="2023-05-08T10:12:02.735" v="1012" actId="1076"/>
          <ac:picMkLst>
            <pc:docMk/>
            <pc:sldMk cId="2226435091" sldId="320"/>
            <ac:picMk id="7" creationId="{F681C704-73EF-2743-8EA8-D233BE4A0D52}"/>
          </ac:picMkLst>
        </pc:picChg>
        <pc:picChg chg="add del">
          <ac:chgData name="Carl Johan Odehammar" userId="7d5c3b30-e522-4713-93d5-0826dd4d558f" providerId="ADAL" clId="{1FF5953C-D6A8-4CA3-996B-02C3309CEBDC}" dt="2023-05-08T10:13:13.139" v="1016"/>
          <ac:picMkLst>
            <pc:docMk/>
            <pc:sldMk cId="2226435091" sldId="320"/>
            <ac:picMk id="9" creationId="{3A73BD7D-72D3-BE71-CAF2-819BF748099D}"/>
          </ac:picMkLst>
        </pc:picChg>
      </pc:sldChg>
      <pc:sldChg chg="addSp delSp modSp new mod modClrScheme chgLayout">
        <pc:chgData name="Carl Johan Odehammar" userId="7d5c3b30-e522-4713-93d5-0826dd4d558f" providerId="ADAL" clId="{1FF5953C-D6A8-4CA3-996B-02C3309CEBDC}" dt="2023-05-08T10:39:17.030" v="2256" actId="14100"/>
        <pc:sldMkLst>
          <pc:docMk/>
          <pc:sldMk cId="445431970" sldId="321"/>
        </pc:sldMkLst>
        <pc:spChg chg="del">
          <ac:chgData name="Carl Johan Odehammar" userId="7d5c3b30-e522-4713-93d5-0826dd4d558f" providerId="ADAL" clId="{1FF5953C-D6A8-4CA3-996B-02C3309CEBDC}" dt="2023-05-08T10:24:40.292" v="1498" actId="700"/>
          <ac:spMkLst>
            <pc:docMk/>
            <pc:sldMk cId="445431970" sldId="321"/>
            <ac:spMk id="2" creationId="{A8FB0FF3-A9E0-F83D-CA4F-DE9E71009A3C}"/>
          </ac:spMkLst>
        </pc:spChg>
        <pc:spChg chg="add mod">
          <ac:chgData name="Carl Johan Odehammar" userId="7d5c3b30-e522-4713-93d5-0826dd4d558f" providerId="ADAL" clId="{1FF5953C-D6A8-4CA3-996B-02C3309CEBDC}" dt="2023-05-08T10:24:58.929" v="1538" actId="14100"/>
          <ac:spMkLst>
            <pc:docMk/>
            <pc:sldMk cId="445431970" sldId="321"/>
            <ac:spMk id="3" creationId="{C6840A6A-3C69-2E09-1014-BE798CF0F806}"/>
          </ac:spMkLst>
        </pc:spChg>
        <pc:spChg chg="add mod">
          <ac:chgData name="Carl Johan Odehammar" userId="7d5c3b30-e522-4713-93d5-0826dd4d558f" providerId="ADAL" clId="{1FF5953C-D6A8-4CA3-996B-02C3309CEBDC}" dt="2023-05-08T10:39:17.030" v="2256" actId="14100"/>
          <ac:spMkLst>
            <pc:docMk/>
            <pc:sldMk cId="445431970" sldId="321"/>
            <ac:spMk id="4" creationId="{E2D75677-0123-054E-E3C1-A58F69CAC797}"/>
          </ac:spMkLst>
        </pc:spChg>
      </pc:sldChg>
      <pc:sldChg chg="addSp delSp modSp add mod">
        <pc:chgData name="Carl Johan Odehammar" userId="7d5c3b30-e522-4713-93d5-0826dd4d558f" providerId="ADAL" clId="{1FF5953C-D6A8-4CA3-996B-02C3309CEBDC}" dt="2023-05-08T10:51:35.829" v="2421" actId="20577"/>
        <pc:sldMkLst>
          <pc:docMk/>
          <pc:sldMk cId="653777601" sldId="322"/>
        </pc:sldMkLst>
        <pc:spChg chg="mod">
          <ac:chgData name="Carl Johan Odehammar" userId="7d5c3b30-e522-4713-93d5-0826dd4d558f" providerId="ADAL" clId="{1FF5953C-D6A8-4CA3-996B-02C3309CEBDC}" dt="2023-05-08T10:49:56.132" v="2275" actId="20577"/>
          <ac:spMkLst>
            <pc:docMk/>
            <pc:sldMk cId="653777601" sldId="322"/>
            <ac:spMk id="10" creationId="{29412072-760B-36A2-0F1F-F331309C1A33}"/>
          </ac:spMkLst>
        </pc:spChg>
        <pc:spChg chg="mod">
          <ac:chgData name="Carl Johan Odehammar" userId="7d5c3b30-e522-4713-93d5-0826dd4d558f" providerId="ADAL" clId="{1FF5953C-D6A8-4CA3-996B-02C3309CEBDC}" dt="2023-05-08T10:51:35.829" v="2421" actId="20577"/>
          <ac:spMkLst>
            <pc:docMk/>
            <pc:sldMk cId="653777601" sldId="322"/>
            <ac:spMk id="12" creationId="{B0672346-D9D0-EB20-18CA-A3A258B4C6CE}"/>
          </ac:spMkLst>
        </pc:spChg>
        <pc:picChg chg="del">
          <ac:chgData name="Carl Johan Odehammar" userId="7d5c3b30-e522-4713-93d5-0826dd4d558f" providerId="ADAL" clId="{1FF5953C-D6A8-4CA3-996B-02C3309CEBDC}" dt="2023-05-08T10:50:02.187" v="2277" actId="478"/>
          <ac:picMkLst>
            <pc:docMk/>
            <pc:sldMk cId="653777601" sldId="322"/>
            <ac:picMk id="2" creationId="{F749882F-B0A8-A0D9-F0ED-F7DBF1C4AEB6}"/>
          </ac:picMkLst>
        </pc:picChg>
        <pc:picChg chg="del">
          <ac:chgData name="Carl Johan Odehammar" userId="7d5c3b30-e522-4713-93d5-0826dd4d558f" providerId="ADAL" clId="{1FF5953C-D6A8-4CA3-996B-02C3309CEBDC}" dt="2023-05-08T10:50:03.388" v="2279" actId="478"/>
          <ac:picMkLst>
            <pc:docMk/>
            <pc:sldMk cId="653777601" sldId="322"/>
            <ac:picMk id="3" creationId="{3BE4DA4E-2B58-465C-5CD3-231623298DF6}"/>
          </ac:picMkLst>
        </pc:picChg>
        <pc:picChg chg="del">
          <ac:chgData name="Carl Johan Odehammar" userId="7d5c3b30-e522-4713-93d5-0826dd4d558f" providerId="ADAL" clId="{1FF5953C-D6A8-4CA3-996B-02C3309CEBDC}" dt="2023-05-08T10:50:02.755" v="2278" actId="478"/>
          <ac:picMkLst>
            <pc:docMk/>
            <pc:sldMk cId="653777601" sldId="322"/>
            <ac:picMk id="4" creationId="{58C2FA92-37A5-EC30-A9A6-B19BAA53D1F1}"/>
          </ac:picMkLst>
        </pc:picChg>
        <pc:picChg chg="add mod">
          <ac:chgData name="Carl Johan Odehammar" userId="7d5c3b30-e522-4713-93d5-0826dd4d558f" providerId="ADAL" clId="{1FF5953C-D6A8-4CA3-996B-02C3309CEBDC}" dt="2023-05-08T10:50:20.321" v="2284" actId="1076"/>
          <ac:picMkLst>
            <pc:docMk/>
            <pc:sldMk cId="653777601" sldId="322"/>
            <ac:picMk id="6" creationId="{B58EAB22-7B49-FCA2-3A3E-EFB946E33848}"/>
          </ac:picMkLst>
        </pc:picChg>
        <pc:picChg chg="del">
          <ac:chgData name="Carl Johan Odehammar" userId="7d5c3b30-e522-4713-93d5-0826dd4d558f" providerId="ADAL" clId="{1FF5953C-D6A8-4CA3-996B-02C3309CEBDC}" dt="2023-05-08T10:50:00.234" v="2276" actId="478"/>
          <ac:picMkLst>
            <pc:docMk/>
            <pc:sldMk cId="653777601" sldId="322"/>
            <ac:picMk id="7" creationId="{BA09EEA8-D9DE-5E7B-9893-9B2CCDBB3ED9}"/>
          </ac:picMkLst>
        </pc:picChg>
      </pc:sldChg>
      <pc:sldChg chg="modSp add mod">
        <pc:chgData name="Carl Johan Odehammar" userId="7d5c3b30-e522-4713-93d5-0826dd4d558f" providerId="ADAL" clId="{1FF5953C-D6A8-4CA3-996B-02C3309CEBDC}" dt="2023-05-08T10:54:02.039" v="2467" actId="20577"/>
        <pc:sldMkLst>
          <pc:docMk/>
          <pc:sldMk cId="1446642725" sldId="323"/>
        </pc:sldMkLst>
        <pc:spChg chg="mod">
          <ac:chgData name="Carl Johan Odehammar" userId="7d5c3b30-e522-4713-93d5-0826dd4d558f" providerId="ADAL" clId="{1FF5953C-D6A8-4CA3-996B-02C3309CEBDC}" dt="2023-05-08T10:53:13.581" v="2432" actId="20577"/>
          <ac:spMkLst>
            <pc:docMk/>
            <pc:sldMk cId="1446642725" sldId="323"/>
            <ac:spMk id="10" creationId="{29412072-760B-36A2-0F1F-F331309C1A33}"/>
          </ac:spMkLst>
        </pc:spChg>
        <pc:spChg chg="mod">
          <ac:chgData name="Carl Johan Odehammar" userId="7d5c3b30-e522-4713-93d5-0826dd4d558f" providerId="ADAL" clId="{1FF5953C-D6A8-4CA3-996B-02C3309CEBDC}" dt="2023-05-08T10:54:02.039" v="2467" actId="20577"/>
          <ac:spMkLst>
            <pc:docMk/>
            <pc:sldMk cId="1446642725" sldId="323"/>
            <ac:spMk id="12" creationId="{B0672346-D9D0-EB20-18CA-A3A258B4C6CE}"/>
          </ac:spMkLst>
        </pc:spChg>
      </pc:sldChg>
      <pc:sldChg chg="add del replId">
        <pc:chgData name="Carl Johan Odehammar" userId="7d5c3b30-e522-4713-93d5-0826dd4d558f" providerId="ADAL" clId="{1FF5953C-D6A8-4CA3-996B-02C3309CEBDC}" dt="2023-05-08T10:52:54.472" v="2422" actId="47"/>
        <pc:sldMkLst>
          <pc:docMk/>
          <pc:sldMk cId="3159778770" sldId="323"/>
        </pc:sldMkLst>
      </pc:sldChg>
      <pc:sldChg chg="addSp delSp modSp add mod ord">
        <pc:chgData name="Carl Johan Odehammar" userId="7d5c3b30-e522-4713-93d5-0826dd4d558f" providerId="ADAL" clId="{1FF5953C-D6A8-4CA3-996B-02C3309CEBDC}" dt="2023-05-08T10:56:03.784" v="2476" actId="1076"/>
        <pc:sldMkLst>
          <pc:docMk/>
          <pc:sldMk cId="1130015788" sldId="324"/>
        </pc:sldMkLst>
        <pc:picChg chg="del">
          <ac:chgData name="Carl Johan Odehammar" userId="7d5c3b30-e522-4713-93d5-0826dd4d558f" providerId="ADAL" clId="{1FF5953C-D6A8-4CA3-996B-02C3309CEBDC}" dt="2023-05-08T10:55:51.994" v="2473" actId="478"/>
          <ac:picMkLst>
            <pc:docMk/>
            <pc:sldMk cId="1130015788" sldId="324"/>
            <ac:picMk id="3" creationId="{D448C79E-D651-D877-5779-A1269B14F4E0}"/>
          </ac:picMkLst>
        </pc:picChg>
        <pc:picChg chg="add mod">
          <ac:chgData name="Carl Johan Odehammar" userId="7d5c3b30-e522-4713-93d5-0826dd4d558f" providerId="ADAL" clId="{1FF5953C-D6A8-4CA3-996B-02C3309CEBDC}" dt="2023-05-08T10:56:03.784" v="2476" actId="1076"/>
          <ac:picMkLst>
            <pc:docMk/>
            <pc:sldMk cId="1130015788" sldId="324"/>
            <ac:picMk id="4" creationId="{61A85615-F24B-8263-FEA7-9028F8B55D2E}"/>
          </ac:picMkLst>
        </pc:picChg>
      </pc:sldChg>
      <pc:sldChg chg="addSp delSp modSp add mod">
        <pc:chgData name="Carl Johan Odehammar" userId="7d5c3b30-e522-4713-93d5-0826dd4d558f" providerId="ADAL" clId="{1FF5953C-D6A8-4CA3-996B-02C3309CEBDC}" dt="2023-05-08T11:01:19.552" v="2681" actId="1076"/>
        <pc:sldMkLst>
          <pc:docMk/>
          <pc:sldMk cId="460741016" sldId="325"/>
        </pc:sldMkLst>
        <pc:spChg chg="mod">
          <ac:chgData name="Carl Johan Odehammar" userId="7d5c3b30-e522-4713-93d5-0826dd4d558f" providerId="ADAL" clId="{1FF5953C-D6A8-4CA3-996B-02C3309CEBDC}" dt="2023-05-08T10:58:54.252" v="2495" actId="20577"/>
          <ac:spMkLst>
            <pc:docMk/>
            <pc:sldMk cId="460741016" sldId="325"/>
            <ac:spMk id="10" creationId="{29412072-760B-36A2-0F1F-F331309C1A33}"/>
          </ac:spMkLst>
        </pc:spChg>
        <pc:spChg chg="mod">
          <ac:chgData name="Carl Johan Odehammar" userId="7d5c3b30-e522-4713-93d5-0826dd4d558f" providerId="ADAL" clId="{1FF5953C-D6A8-4CA3-996B-02C3309CEBDC}" dt="2023-05-08T11:00:54.077" v="2677" actId="20577"/>
          <ac:spMkLst>
            <pc:docMk/>
            <pc:sldMk cId="460741016" sldId="325"/>
            <ac:spMk id="12" creationId="{B0672346-D9D0-EB20-18CA-A3A258B4C6CE}"/>
          </ac:spMkLst>
        </pc:spChg>
        <pc:picChg chg="add mod">
          <ac:chgData name="Carl Johan Odehammar" userId="7d5c3b30-e522-4713-93d5-0826dd4d558f" providerId="ADAL" clId="{1FF5953C-D6A8-4CA3-996B-02C3309CEBDC}" dt="2023-05-08T11:01:19.552" v="2681" actId="1076"/>
          <ac:picMkLst>
            <pc:docMk/>
            <pc:sldMk cId="460741016" sldId="325"/>
            <ac:picMk id="3" creationId="{6EA82E29-42F0-4D48-69FD-3556BA2D596A}"/>
          </ac:picMkLst>
        </pc:picChg>
        <pc:picChg chg="del">
          <ac:chgData name="Carl Johan Odehammar" userId="7d5c3b30-e522-4713-93d5-0826dd4d558f" providerId="ADAL" clId="{1FF5953C-D6A8-4CA3-996B-02C3309CEBDC}" dt="2023-05-08T11:01:00.509" v="2678" actId="478"/>
          <ac:picMkLst>
            <pc:docMk/>
            <pc:sldMk cId="460741016" sldId="325"/>
            <ac:picMk id="6" creationId="{B58EAB22-7B49-FCA2-3A3E-EFB946E33848}"/>
          </ac:picMkLst>
        </pc:picChg>
      </pc:sldChg>
      <pc:sldChg chg="addSp delSp modSp add mod replId">
        <pc:chgData name="Carl Johan Odehammar" userId="7d5c3b30-e522-4713-93d5-0826dd4d558f" providerId="ADAL" clId="{1FF5953C-D6A8-4CA3-996B-02C3309CEBDC}" dt="2023-05-08T10:58:41.942" v="2489" actId="1037"/>
        <pc:sldMkLst>
          <pc:docMk/>
          <pc:sldMk cId="286907318" sldId="326"/>
        </pc:sldMkLst>
        <pc:picChg chg="add mod">
          <ac:chgData name="Carl Johan Odehammar" userId="7d5c3b30-e522-4713-93d5-0826dd4d558f" providerId="ADAL" clId="{1FF5953C-D6A8-4CA3-996B-02C3309CEBDC}" dt="2023-05-08T10:58:41.942" v="2489" actId="1037"/>
          <ac:picMkLst>
            <pc:docMk/>
            <pc:sldMk cId="286907318" sldId="326"/>
            <ac:picMk id="3" creationId="{831464B5-77DB-1188-8E9C-2FBE8AC7EBA5}"/>
          </ac:picMkLst>
        </pc:picChg>
        <pc:picChg chg="del">
          <ac:chgData name="Carl Johan Odehammar" userId="7d5c3b30-e522-4713-93d5-0826dd4d558f" providerId="ADAL" clId="{1FF5953C-D6A8-4CA3-996B-02C3309CEBDC}" dt="2023-05-08T10:58:28.063" v="2478" actId="478"/>
          <ac:picMkLst>
            <pc:docMk/>
            <pc:sldMk cId="286907318" sldId="326"/>
            <ac:picMk id="4" creationId="{61A85615-F24B-8263-FEA7-9028F8B55D2E}"/>
          </ac:picMkLst>
        </pc:picChg>
      </pc:sldChg>
      <pc:sldChg chg="modSp add mod modNotesTx">
        <pc:chgData name="Carl Johan Odehammar" userId="7d5c3b30-e522-4713-93d5-0826dd4d558f" providerId="ADAL" clId="{1FF5953C-D6A8-4CA3-996B-02C3309CEBDC}" dt="2023-05-08T11:51:54.671" v="2960" actId="20577"/>
        <pc:sldMkLst>
          <pc:docMk/>
          <pc:sldMk cId="3569640323" sldId="327"/>
        </pc:sldMkLst>
        <pc:spChg chg="mod">
          <ac:chgData name="Carl Johan Odehammar" userId="7d5c3b30-e522-4713-93d5-0826dd4d558f" providerId="ADAL" clId="{1FF5953C-D6A8-4CA3-996B-02C3309CEBDC}" dt="2023-05-08T11:51:08.607" v="2875" actId="20577"/>
          <ac:spMkLst>
            <pc:docMk/>
            <pc:sldMk cId="3569640323" sldId="327"/>
            <ac:spMk id="4" creationId="{FBFB657E-9956-1470-6393-96FB1ED9CF53}"/>
          </ac:spMkLst>
        </pc:spChg>
      </pc:sldChg>
      <pc:sldChg chg="modSp add mod">
        <pc:chgData name="Carl Johan Odehammar" userId="7d5c3b30-e522-4713-93d5-0826dd4d558f" providerId="ADAL" clId="{1FF5953C-D6A8-4CA3-996B-02C3309CEBDC}" dt="2023-05-08T12:49:05.568" v="3109" actId="20577"/>
        <pc:sldMkLst>
          <pc:docMk/>
          <pc:sldMk cId="1753485956" sldId="328"/>
        </pc:sldMkLst>
        <pc:spChg chg="mod">
          <ac:chgData name="Carl Johan Odehammar" userId="7d5c3b30-e522-4713-93d5-0826dd4d558f" providerId="ADAL" clId="{1FF5953C-D6A8-4CA3-996B-02C3309CEBDC}" dt="2023-05-08T12:49:05.568" v="3109" actId="20577"/>
          <ac:spMkLst>
            <pc:docMk/>
            <pc:sldMk cId="1753485956" sldId="328"/>
            <ac:spMk id="4" creationId="{77E8C2EC-DD59-7BF5-63A1-C2AB6339D972}"/>
          </ac:spMkLst>
        </pc:spChg>
      </pc:sldChg>
    </pc:docChg>
  </pc:docChgLst>
  <pc:docChgLst>
    <pc:chgData name="Carl Johan Odehammar" userId="S::carl-johan.odehammar@ju.se::7d5c3b30-e522-4713-93d5-0826dd4d558f" providerId="AD" clId="Web-{5AC8179D-CC22-BFDE-98C0-3B149A482180}"/>
    <pc:docChg chg="mod">
      <pc:chgData name="Carl Johan Odehammar" userId="S::carl-johan.odehammar@ju.se::7d5c3b30-e522-4713-93d5-0826dd4d558f" providerId="AD" clId="Web-{5AC8179D-CC22-BFDE-98C0-3B149A482180}" dt="2023-04-24T19:30:49.577" v="1"/>
      <pc:docMkLst>
        <pc:docMk/>
      </pc:docMkLst>
      <pc:sldChg chg="addCm">
        <pc:chgData name="Carl Johan Odehammar" userId="S::carl-johan.odehammar@ju.se::7d5c3b30-e522-4713-93d5-0826dd4d558f" providerId="AD" clId="Web-{5AC8179D-CC22-BFDE-98C0-3B149A482180}" dt="2023-04-24T19:30:49.577" v="1"/>
        <pc:sldMkLst>
          <pc:docMk/>
          <pc:sldMk cId="4114581700" sldId="274"/>
        </pc:sldMkLst>
        <pc:extLst>
          <p:ext xmlns:p="http://schemas.openxmlformats.org/presentationml/2006/main" uri="{D6D511B9-2390-475A-947B-AFAB55BFBCF1}">
            <pc226:cmChg xmlns:pc226="http://schemas.microsoft.com/office/powerpoint/2022/06/main/command" chg="add">
              <pc226:chgData name="Carl Johan Odehammar" userId="S::carl-johan.odehammar@ju.se::7d5c3b30-e522-4713-93d5-0826dd4d558f" providerId="AD" clId="Web-{5AC8179D-CC22-BFDE-98C0-3B149A482180}" dt="2023-04-24T19:30:49.577" v="1"/>
              <pc2:cmMkLst xmlns:pc2="http://schemas.microsoft.com/office/powerpoint/2019/9/main/command">
                <pc:docMk/>
                <pc:sldMk cId="4114581700" sldId="274"/>
                <pc2:cmMk id="{414A9267-9B4C-4FEE-8410-E2A29C901CE2}"/>
              </pc2:cmMkLst>
            </pc226:cmChg>
          </p:ext>
        </pc:extLst>
      </pc:sldChg>
    </pc:docChg>
  </pc:docChgLst>
  <pc:docChgLst>
    <pc:chgData name="Martin Larsson" userId="3334236b-b77c-4201-8e41-6cceff9a51cb" providerId="ADAL" clId="{AA24F0FE-EE06-4AC1-899B-DFED149FDD25}"/>
    <pc:docChg chg="undo redo custSel addSld delSld modSld sldOrd delSection modSection modNotesMaster">
      <pc:chgData name="Martin Larsson" userId="3334236b-b77c-4201-8e41-6cceff9a51cb" providerId="ADAL" clId="{AA24F0FE-EE06-4AC1-899B-DFED149FDD25}" dt="2023-05-17T10:20:08.194" v="4359"/>
      <pc:docMkLst>
        <pc:docMk/>
      </pc:docMkLst>
      <pc:sldChg chg="modSp mod">
        <pc:chgData name="Martin Larsson" userId="3334236b-b77c-4201-8e41-6cceff9a51cb" providerId="ADAL" clId="{AA24F0FE-EE06-4AC1-899B-DFED149FDD25}" dt="2023-05-15T21:32:41.539" v="3312" actId="20577"/>
        <pc:sldMkLst>
          <pc:docMk/>
          <pc:sldMk cId="672388195" sldId="270"/>
        </pc:sldMkLst>
        <pc:spChg chg="mod">
          <ac:chgData name="Martin Larsson" userId="3334236b-b77c-4201-8e41-6cceff9a51cb" providerId="ADAL" clId="{AA24F0FE-EE06-4AC1-899B-DFED149FDD25}" dt="2023-05-15T21:32:41.539" v="3312" actId="20577"/>
          <ac:spMkLst>
            <pc:docMk/>
            <pc:sldMk cId="672388195" sldId="270"/>
            <ac:spMk id="4" creationId="{5B0AFA09-E409-CD17-4016-587597678DDB}"/>
          </ac:spMkLst>
        </pc:spChg>
      </pc:sldChg>
      <pc:sldChg chg="modSp mod modCm">
        <pc:chgData name="Martin Larsson" userId="3334236b-b77c-4201-8e41-6cceff9a51cb" providerId="ADAL" clId="{AA24F0FE-EE06-4AC1-899B-DFED149FDD25}" dt="2023-05-16T15:40:19.857" v="4274" actId="6549"/>
        <pc:sldMkLst>
          <pc:docMk/>
          <pc:sldMk cId="568450534" sldId="273"/>
        </pc:sldMkLst>
        <pc:spChg chg="mod">
          <ac:chgData name="Martin Larsson" userId="3334236b-b77c-4201-8e41-6cceff9a51cb" providerId="ADAL" clId="{AA24F0FE-EE06-4AC1-899B-DFED149FDD25}" dt="2023-05-03T11:11:55.959" v="1453" actId="20577"/>
          <ac:spMkLst>
            <pc:docMk/>
            <pc:sldMk cId="568450534" sldId="273"/>
            <ac:spMk id="5" creationId="{FFFAE03A-BFB0-A8BD-0E38-18201FBD7A5D}"/>
          </ac:spMkLst>
        </pc:spChg>
        <pc:spChg chg="mod">
          <ac:chgData name="Martin Larsson" userId="3334236b-b77c-4201-8e41-6cceff9a51cb" providerId="ADAL" clId="{AA24F0FE-EE06-4AC1-899B-DFED149FDD25}" dt="2023-05-16T15:40:19.857" v="4274" actId="6549"/>
          <ac:spMkLst>
            <pc:docMk/>
            <pc:sldMk cId="568450534" sldId="273"/>
            <ac:spMk id="7" creationId="{E71A32FC-3C2C-503E-0FD5-030BE4C407F9}"/>
          </ac:spMkLst>
        </pc:spChg>
        <pc:extLst>
          <p:ext xmlns:p="http://schemas.openxmlformats.org/presentationml/2006/main" uri="{D6D511B9-2390-475A-947B-AFAB55BFBCF1}">
            <pc226:cmChg xmlns:pc226="http://schemas.microsoft.com/office/powerpoint/2022/06/main/command" chg="">
              <pc226:chgData name="Martin Larsson" userId="3334236b-b77c-4201-8e41-6cceff9a51cb" providerId="ADAL" clId="{AA24F0FE-EE06-4AC1-899B-DFED149FDD25}" dt="2023-05-03T14:58:23.157" v="1686"/>
              <pc2:cmMkLst xmlns:pc2="http://schemas.microsoft.com/office/powerpoint/2019/9/main/command">
                <pc:docMk/>
                <pc:sldMk cId="568450534" sldId="273"/>
                <pc2:cmMk id="{2A2656C3-350F-45D1-BDDD-F960CCE57D1F}"/>
              </pc2:cmMkLst>
              <pc226:cmRplyChg chg="add">
                <pc226:chgData name="Martin Larsson" userId="3334236b-b77c-4201-8e41-6cceff9a51cb" providerId="ADAL" clId="{AA24F0FE-EE06-4AC1-899B-DFED149FDD25}" dt="2023-05-03T14:58:23.157" v="1686"/>
                <pc2:cmRplyMkLst xmlns:pc2="http://schemas.microsoft.com/office/powerpoint/2019/9/main/command">
                  <pc:docMk/>
                  <pc:sldMk cId="568450534" sldId="273"/>
                  <pc2:cmMk id="{2A2656C3-350F-45D1-BDDD-F960CCE57D1F}"/>
                  <pc2:cmRplyMk id="{FCA8D1CD-539B-47BE-84DA-1BF11746817F}"/>
                </pc2:cmRplyMkLst>
              </pc226:cmRplyChg>
            </pc226:cmChg>
          </p:ext>
        </pc:extLst>
      </pc:sldChg>
      <pc:sldChg chg="modSp mod ord">
        <pc:chgData name="Martin Larsson" userId="3334236b-b77c-4201-8e41-6cceff9a51cb" providerId="ADAL" clId="{AA24F0FE-EE06-4AC1-899B-DFED149FDD25}" dt="2023-05-03T10:37:47.006" v="1443"/>
        <pc:sldMkLst>
          <pc:docMk/>
          <pc:sldMk cId="4114581700" sldId="274"/>
        </pc:sldMkLst>
        <pc:spChg chg="mod">
          <ac:chgData name="Martin Larsson" userId="3334236b-b77c-4201-8e41-6cceff9a51cb" providerId="ADAL" clId="{AA24F0FE-EE06-4AC1-899B-DFED149FDD25}" dt="2023-05-03T10:37:07.112" v="1441" actId="20578"/>
          <ac:spMkLst>
            <pc:docMk/>
            <pc:sldMk cId="4114581700" sldId="274"/>
            <ac:spMk id="4" creationId="{18019624-70C5-4F05-FAEC-BA68208A3B3A}"/>
          </ac:spMkLst>
        </pc:spChg>
      </pc:sldChg>
      <pc:sldChg chg="ord">
        <pc:chgData name="Martin Larsson" userId="3334236b-b77c-4201-8e41-6cceff9a51cb" providerId="ADAL" clId="{AA24F0FE-EE06-4AC1-899B-DFED149FDD25}" dt="2023-05-03T11:11:38.190" v="1447"/>
        <pc:sldMkLst>
          <pc:docMk/>
          <pc:sldMk cId="3590450467" sldId="275"/>
        </pc:sldMkLst>
      </pc:sldChg>
      <pc:sldChg chg="del ord">
        <pc:chgData name="Martin Larsson" userId="3334236b-b77c-4201-8e41-6cceff9a51cb" providerId="ADAL" clId="{AA24F0FE-EE06-4AC1-899B-DFED149FDD25}" dt="2023-05-10T09:08:42.221" v="2098" actId="47"/>
        <pc:sldMkLst>
          <pc:docMk/>
          <pc:sldMk cId="2422101824" sldId="276"/>
        </pc:sldMkLst>
      </pc:sldChg>
      <pc:sldChg chg="del">
        <pc:chgData name="Martin Larsson" userId="3334236b-b77c-4201-8e41-6cceff9a51cb" providerId="ADAL" clId="{AA24F0FE-EE06-4AC1-899B-DFED149FDD25}" dt="2023-05-03T10:38:33.008" v="1445" actId="47"/>
        <pc:sldMkLst>
          <pc:docMk/>
          <pc:sldMk cId="2772134035" sldId="277"/>
        </pc:sldMkLst>
      </pc:sldChg>
      <pc:sldChg chg="modSp mod">
        <pc:chgData name="Martin Larsson" userId="3334236b-b77c-4201-8e41-6cceff9a51cb" providerId="ADAL" clId="{AA24F0FE-EE06-4AC1-899B-DFED149FDD25}" dt="2023-05-16T06:38:06.121" v="3827" actId="20577"/>
        <pc:sldMkLst>
          <pc:docMk/>
          <pc:sldMk cId="2464564302" sldId="278"/>
        </pc:sldMkLst>
        <pc:spChg chg="mod">
          <ac:chgData name="Martin Larsson" userId="3334236b-b77c-4201-8e41-6cceff9a51cb" providerId="ADAL" clId="{AA24F0FE-EE06-4AC1-899B-DFED149FDD25}" dt="2023-05-16T06:38:06.121" v="3827" actId="20577"/>
          <ac:spMkLst>
            <pc:docMk/>
            <pc:sldMk cId="2464564302" sldId="278"/>
            <ac:spMk id="4" creationId="{8BC98BF6-E0AB-1DDF-1CA7-9885ECF04C11}"/>
          </ac:spMkLst>
        </pc:spChg>
      </pc:sldChg>
      <pc:sldChg chg="modSp mod">
        <pc:chgData name="Martin Larsson" userId="3334236b-b77c-4201-8e41-6cceff9a51cb" providerId="ADAL" clId="{AA24F0FE-EE06-4AC1-899B-DFED149FDD25}" dt="2023-05-03T11:55:42.806" v="1673" actId="20577"/>
        <pc:sldMkLst>
          <pc:docMk/>
          <pc:sldMk cId="3059716780" sldId="279"/>
        </pc:sldMkLst>
        <pc:spChg chg="mod">
          <ac:chgData name="Martin Larsson" userId="3334236b-b77c-4201-8e41-6cceff9a51cb" providerId="ADAL" clId="{AA24F0FE-EE06-4AC1-899B-DFED149FDD25}" dt="2023-05-03T11:55:42.806" v="1673" actId="20577"/>
          <ac:spMkLst>
            <pc:docMk/>
            <pc:sldMk cId="3059716780" sldId="279"/>
            <ac:spMk id="3" creationId="{7B9C64BD-AC5F-09D8-07B1-B29AA66C1B30}"/>
          </ac:spMkLst>
        </pc:spChg>
        <pc:spChg chg="mod">
          <ac:chgData name="Martin Larsson" userId="3334236b-b77c-4201-8e41-6cceff9a51cb" providerId="ADAL" clId="{AA24F0FE-EE06-4AC1-899B-DFED149FDD25}" dt="2023-05-03T11:54:30.558" v="1657" actId="20577"/>
          <ac:spMkLst>
            <pc:docMk/>
            <pc:sldMk cId="3059716780" sldId="279"/>
            <ac:spMk id="4" creationId="{E7D4E066-DECF-4C00-F9F7-2519657D787F}"/>
          </ac:spMkLst>
        </pc:spChg>
      </pc:sldChg>
      <pc:sldChg chg="modSp mod">
        <pc:chgData name="Martin Larsson" userId="3334236b-b77c-4201-8e41-6cceff9a51cb" providerId="ADAL" clId="{AA24F0FE-EE06-4AC1-899B-DFED149FDD25}" dt="2023-05-16T15:20:16.570" v="4264" actId="20577"/>
        <pc:sldMkLst>
          <pc:docMk/>
          <pc:sldMk cId="1407124803" sldId="280"/>
        </pc:sldMkLst>
        <pc:spChg chg="mod">
          <ac:chgData name="Martin Larsson" userId="3334236b-b77c-4201-8e41-6cceff9a51cb" providerId="ADAL" clId="{AA24F0FE-EE06-4AC1-899B-DFED149FDD25}" dt="2023-05-16T15:20:16.570" v="4264" actId="20577"/>
          <ac:spMkLst>
            <pc:docMk/>
            <pc:sldMk cId="1407124803" sldId="280"/>
            <ac:spMk id="4" creationId="{B828918C-4609-0AD1-6D0A-5E446A61291E}"/>
          </ac:spMkLst>
        </pc:spChg>
      </pc:sldChg>
      <pc:sldChg chg="modSp mod">
        <pc:chgData name="Martin Larsson" userId="3334236b-b77c-4201-8e41-6cceff9a51cb" providerId="ADAL" clId="{AA24F0FE-EE06-4AC1-899B-DFED149FDD25}" dt="2023-05-16T14:42:19.210" v="3969" actId="20577"/>
        <pc:sldMkLst>
          <pc:docMk/>
          <pc:sldMk cId="141215297" sldId="282"/>
        </pc:sldMkLst>
        <pc:spChg chg="mod">
          <ac:chgData name="Martin Larsson" userId="3334236b-b77c-4201-8e41-6cceff9a51cb" providerId="ADAL" clId="{AA24F0FE-EE06-4AC1-899B-DFED149FDD25}" dt="2023-05-16T14:42:19.210" v="3969" actId="20577"/>
          <ac:spMkLst>
            <pc:docMk/>
            <pc:sldMk cId="141215297" sldId="282"/>
            <ac:spMk id="4" creationId="{44E383D2-72DB-231E-AF0E-78A693310810}"/>
          </ac:spMkLst>
        </pc:spChg>
      </pc:sldChg>
      <pc:sldChg chg="addSp modSp mod modAnim">
        <pc:chgData name="Martin Larsson" userId="3334236b-b77c-4201-8e41-6cceff9a51cb" providerId="ADAL" clId="{AA24F0FE-EE06-4AC1-899B-DFED149FDD25}" dt="2023-05-03T09:04:51.746" v="1198"/>
        <pc:sldMkLst>
          <pc:docMk/>
          <pc:sldMk cId="1175805164" sldId="283"/>
        </pc:sldMkLst>
        <pc:spChg chg="mod">
          <ac:chgData name="Martin Larsson" userId="3334236b-b77c-4201-8e41-6cceff9a51cb" providerId="ADAL" clId="{AA24F0FE-EE06-4AC1-899B-DFED149FDD25}" dt="2023-05-02T09:55:12.465" v="204" actId="6549"/>
          <ac:spMkLst>
            <pc:docMk/>
            <pc:sldMk cId="1175805164" sldId="283"/>
            <ac:spMk id="2" creationId="{BB4EFD72-0920-AB5D-E3BD-2F9FA2A5C80E}"/>
          </ac:spMkLst>
        </pc:spChg>
        <pc:spChg chg="mod">
          <ac:chgData name="Martin Larsson" userId="3334236b-b77c-4201-8e41-6cceff9a51cb" providerId="ADAL" clId="{AA24F0FE-EE06-4AC1-899B-DFED149FDD25}" dt="2023-05-02T09:54:35.129" v="196" actId="6549"/>
          <ac:spMkLst>
            <pc:docMk/>
            <pc:sldMk cId="1175805164" sldId="283"/>
            <ac:spMk id="4" creationId="{E2CBBA9E-3EF4-6EB2-18E8-05A7B9D37619}"/>
          </ac:spMkLst>
        </pc:spChg>
        <pc:picChg chg="add mod">
          <ac:chgData name="Martin Larsson" userId="3334236b-b77c-4201-8e41-6cceff9a51cb" providerId="ADAL" clId="{AA24F0FE-EE06-4AC1-899B-DFED149FDD25}" dt="2023-05-02T14:51:49.188" v="1062" actId="1440"/>
          <ac:picMkLst>
            <pc:docMk/>
            <pc:sldMk cId="1175805164" sldId="283"/>
            <ac:picMk id="6" creationId="{B2E78201-E804-7B79-6475-329EDDC112CA}"/>
          </ac:picMkLst>
        </pc:picChg>
      </pc:sldChg>
      <pc:sldChg chg="modSp mod modNotesTx">
        <pc:chgData name="Martin Larsson" userId="3334236b-b77c-4201-8e41-6cceff9a51cb" providerId="ADAL" clId="{AA24F0FE-EE06-4AC1-899B-DFED149FDD25}" dt="2023-05-17T07:14:13.683" v="4334" actId="20577"/>
        <pc:sldMkLst>
          <pc:docMk/>
          <pc:sldMk cId="645400668" sldId="284"/>
        </pc:sldMkLst>
        <pc:spChg chg="mod">
          <ac:chgData name="Martin Larsson" userId="3334236b-b77c-4201-8e41-6cceff9a51cb" providerId="ADAL" clId="{AA24F0FE-EE06-4AC1-899B-DFED149FDD25}" dt="2023-05-02T10:03:50.041" v="404" actId="20577"/>
          <ac:spMkLst>
            <pc:docMk/>
            <pc:sldMk cId="645400668" sldId="284"/>
            <ac:spMk id="4" creationId="{B2DDA6DE-38E0-57E1-6AB9-E7A0AFF09CD9}"/>
          </ac:spMkLst>
        </pc:spChg>
      </pc:sldChg>
      <pc:sldChg chg="modSp mod">
        <pc:chgData name="Martin Larsson" userId="3334236b-b77c-4201-8e41-6cceff9a51cb" providerId="ADAL" clId="{AA24F0FE-EE06-4AC1-899B-DFED149FDD25}" dt="2023-04-24T10:41:45.837" v="0" actId="20577"/>
        <pc:sldMkLst>
          <pc:docMk/>
          <pc:sldMk cId="855129958" sldId="285"/>
        </pc:sldMkLst>
        <pc:spChg chg="mod">
          <ac:chgData name="Martin Larsson" userId="3334236b-b77c-4201-8e41-6cceff9a51cb" providerId="ADAL" clId="{AA24F0FE-EE06-4AC1-899B-DFED149FDD25}" dt="2023-04-24T10:41:45.837" v="0" actId="20577"/>
          <ac:spMkLst>
            <pc:docMk/>
            <pc:sldMk cId="855129958" sldId="285"/>
            <ac:spMk id="3" creationId="{ECAFA00C-9C9E-A270-0512-7A0B2ED1E35F}"/>
          </ac:spMkLst>
        </pc:spChg>
      </pc:sldChg>
      <pc:sldChg chg="modSp mod">
        <pc:chgData name="Martin Larsson" userId="3334236b-b77c-4201-8e41-6cceff9a51cb" providerId="ADAL" clId="{AA24F0FE-EE06-4AC1-899B-DFED149FDD25}" dt="2023-05-15T22:09:00.763" v="3479" actId="790"/>
        <pc:sldMkLst>
          <pc:docMk/>
          <pc:sldMk cId="302147102" sldId="286"/>
        </pc:sldMkLst>
        <pc:spChg chg="mod">
          <ac:chgData name="Martin Larsson" userId="3334236b-b77c-4201-8e41-6cceff9a51cb" providerId="ADAL" clId="{AA24F0FE-EE06-4AC1-899B-DFED149FDD25}" dt="2023-05-15T22:09:00.763" v="3479" actId="790"/>
          <ac:spMkLst>
            <pc:docMk/>
            <pc:sldMk cId="302147102" sldId="286"/>
            <ac:spMk id="4" creationId="{3EAE6D95-89BC-093D-6312-ADAD44A1900B}"/>
          </ac:spMkLst>
        </pc:spChg>
      </pc:sldChg>
      <pc:sldChg chg="modSp mod">
        <pc:chgData name="Martin Larsson" userId="3334236b-b77c-4201-8e41-6cceff9a51cb" providerId="ADAL" clId="{AA24F0FE-EE06-4AC1-899B-DFED149FDD25}" dt="2023-05-02T09:47:44.953" v="188" actId="5793"/>
        <pc:sldMkLst>
          <pc:docMk/>
          <pc:sldMk cId="2098074199" sldId="288"/>
        </pc:sldMkLst>
        <pc:spChg chg="mod">
          <ac:chgData name="Martin Larsson" userId="3334236b-b77c-4201-8e41-6cceff9a51cb" providerId="ADAL" clId="{AA24F0FE-EE06-4AC1-899B-DFED149FDD25}" dt="2023-05-02T09:47:44.953" v="188" actId="5793"/>
          <ac:spMkLst>
            <pc:docMk/>
            <pc:sldMk cId="2098074199" sldId="288"/>
            <ac:spMk id="4" creationId="{5BEA445A-88DB-9AAE-599B-5EE00DA70788}"/>
          </ac:spMkLst>
        </pc:spChg>
      </pc:sldChg>
      <pc:sldChg chg="modSp del mod ord">
        <pc:chgData name="Martin Larsson" userId="3334236b-b77c-4201-8e41-6cceff9a51cb" providerId="ADAL" clId="{AA24F0FE-EE06-4AC1-899B-DFED149FDD25}" dt="2023-05-10T09:08:42.221" v="2098" actId="47"/>
        <pc:sldMkLst>
          <pc:docMk/>
          <pc:sldMk cId="1984748520" sldId="289"/>
        </pc:sldMkLst>
        <pc:spChg chg="mod">
          <ac:chgData name="Martin Larsson" userId="3334236b-b77c-4201-8e41-6cceff9a51cb" providerId="ADAL" clId="{AA24F0FE-EE06-4AC1-899B-DFED149FDD25}" dt="2023-05-02T14:52:54.544" v="1064" actId="6549"/>
          <ac:spMkLst>
            <pc:docMk/>
            <pc:sldMk cId="1984748520" sldId="289"/>
            <ac:spMk id="3" creationId="{1D3D39C1-C580-5243-A65A-98926261BE0E}"/>
          </ac:spMkLst>
        </pc:spChg>
      </pc:sldChg>
      <pc:sldChg chg="modSp del mod">
        <pc:chgData name="Martin Larsson" userId="3334236b-b77c-4201-8e41-6cceff9a51cb" providerId="ADAL" clId="{AA24F0FE-EE06-4AC1-899B-DFED149FDD25}" dt="2023-05-10T09:01:57.006" v="2096" actId="47"/>
        <pc:sldMkLst>
          <pc:docMk/>
          <pc:sldMk cId="1497529975" sldId="290"/>
        </pc:sldMkLst>
        <pc:spChg chg="mod">
          <ac:chgData name="Martin Larsson" userId="3334236b-b77c-4201-8e41-6cceff9a51cb" providerId="ADAL" clId="{AA24F0FE-EE06-4AC1-899B-DFED149FDD25}" dt="2023-05-03T10:38:29.046" v="1444" actId="20577"/>
          <ac:spMkLst>
            <pc:docMk/>
            <pc:sldMk cId="1497529975" sldId="290"/>
            <ac:spMk id="3" creationId="{A83E058C-328B-D9F4-8406-413FD38D2DB9}"/>
          </ac:spMkLst>
        </pc:spChg>
      </pc:sldChg>
      <pc:sldChg chg="del modNotesTx">
        <pc:chgData name="Martin Larsson" userId="3334236b-b77c-4201-8e41-6cceff9a51cb" providerId="ADAL" clId="{AA24F0FE-EE06-4AC1-899B-DFED149FDD25}" dt="2023-05-16T15:40:09.307" v="4273" actId="47"/>
        <pc:sldMkLst>
          <pc:docMk/>
          <pc:sldMk cId="3241214920" sldId="292"/>
        </pc:sldMkLst>
      </pc:sldChg>
      <pc:sldChg chg="addSp delSp modSp new del mod modAnim modShow">
        <pc:chgData name="Martin Larsson" userId="3334236b-b77c-4201-8e41-6cceff9a51cb" providerId="ADAL" clId="{AA24F0FE-EE06-4AC1-899B-DFED149FDD25}" dt="2023-05-10T08:32:09.915" v="1868" actId="47"/>
        <pc:sldMkLst>
          <pc:docMk/>
          <pc:sldMk cId="3540158615" sldId="293"/>
        </pc:sldMkLst>
        <pc:spChg chg="mod">
          <ac:chgData name="Martin Larsson" userId="3334236b-b77c-4201-8e41-6cceff9a51cb" providerId="ADAL" clId="{AA24F0FE-EE06-4AC1-899B-DFED149FDD25}" dt="2023-05-02T10:04:30.306" v="425" actId="20577"/>
          <ac:spMkLst>
            <pc:docMk/>
            <pc:sldMk cId="3540158615" sldId="293"/>
            <ac:spMk id="3" creationId="{22836E0B-AC4C-912B-3217-3ED243BF9FA7}"/>
          </ac:spMkLst>
        </pc:spChg>
        <pc:spChg chg="del">
          <ac:chgData name="Martin Larsson" userId="3334236b-b77c-4201-8e41-6cceff9a51cb" providerId="ADAL" clId="{AA24F0FE-EE06-4AC1-899B-DFED149FDD25}" dt="2023-05-02T10:06:59.692" v="482" actId="478"/>
          <ac:spMkLst>
            <pc:docMk/>
            <pc:sldMk cId="3540158615" sldId="293"/>
            <ac:spMk id="4" creationId="{B6EB2724-BA56-3435-A8C3-BD20D7EBBCA6}"/>
          </ac:spMkLst>
        </pc:spChg>
        <pc:graphicFrameChg chg="add mod modGraphic">
          <ac:chgData name="Martin Larsson" userId="3334236b-b77c-4201-8e41-6cceff9a51cb" providerId="ADAL" clId="{AA24F0FE-EE06-4AC1-899B-DFED149FDD25}" dt="2023-05-02T11:32:05.624" v="883" actId="14100"/>
          <ac:graphicFrameMkLst>
            <pc:docMk/>
            <pc:sldMk cId="3540158615" sldId="293"/>
            <ac:graphicFrameMk id="5" creationId="{58B554B3-CE95-E22D-7AF1-534EE3C35ECA}"/>
          </ac:graphicFrameMkLst>
        </pc:graphicFrameChg>
      </pc:sldChg>
      <pc:sldChg chg="modSp new mod">
        <pc:chgData name="Martin Larsson" userId="3334236b-b77c-4201-8e41-6cceff9a51cb" providerId="ADAL" clId="{AA24F0FE-EE06-4AC1-899B-DFED149FDD25}" dt="2023-05-02T10:13:05.714" v="503" actId="20577"/>
        <pc:sldMkLst>
          <pc:docMk/>
          <pc:sldMk cId="3231162662" sldId="294"/>
        </pc:sldMkLst>
        <pc:spChg chg="mod">
          <ac:chgData name="Martin Larsson" userId="3334236b-b77c-4201-8e41-6cceff9a51cb" providerId="ADAL" clId="{AA24F0FE-EE06-4AC1-899B-DFED149FDD25}" dt="2023-05-02T10:13:05.714" v="503" actId="20577"/>
          <ac:spMkLst>
            <pc:docMk/>
            <pc:sldMk cId="3231162662" sldId="294"/>
            <ac:spMk id="3" creationId="{87BF23CC-4ABA-1B75-ED28-0AB4BFBDA37E}"/>
          </ac:spMkLst>
        </pc:spChg>
      </pc:sldChg>
      <pc:sldChg chg="modSp new mod modShow">
        <pc:chgData name="Martin Larsson" userId="3334236b-b77c-4201-8e41-6cceff9a51cb" providerId="ADAL" clId="{AA24F0FE-EE06-4AC1-899B-DFED149FDD25}" dt="2023-05-12T14:06:20.419" v="3037" actId="20577"/>
        <pc:sldMkLst>
          <pc:docMk/>
          <pc:sldMk cId="2387634404" sldId="295"/>
        </pc:sldMkLst>
        <pc:spChg chg="mod">
          <ac:chgData name="Martin Larsson" userId="3334236b-b77c-4201-8e41-6cceff9a51cb" providerId="ADAL" clId="{AA24F0FE-EE06-4AC1-899B-DFED149FDD25}" dt="2023-05-02T10:27:02.378" v="507" actId="20577"/>
          <ac:spMkLst>
            <pc:docMk/>
            <pc:sldMk cId="2387634404" sldId="295"/>
            <ac:spMk id="3" creationId="{033F70D6-A622-4D6F-AB43-D0B457DE2872}"/>
          </ac:spMkLst>
        </pc:spChg>
        <pc:spChg chg="mod">
          <ac:chgData name="Martin Larsson" userId="3334236b-b77c-4201-8e41-6cceff9a51cb" providerId="ADAL" clId="{AA24F0FE-EE06-4AC1-899B-DFED149FDD25}" dt="2023-05-12T14:06:20.419" v="3037" actId="20577"/>
          <ac:spMkLst>
            <pc:docMk/>
            <pc:sldMk cId="2387634404" sldId="295"/>
            <ac:spMk id="4" creationId="{2CEB8540-3DE5-8C77-2641-29B1578947FC}"/>
          </ac:spMkLst>
        </pc:spChg>
      </pc:sldChg>
      <pc:sldChg chg="addSp delSp modSp new mod">
        <pc:chgData name="Martin Larsson" userId="3334236b-b77c-4201-8e41-6cceff9a51cb" providerId="ADAL" clId="{AA24F0FE-EE06-4AC1-899B-DFED149FDD25}" dt="2023-05-15T21:51:29.510" v="3313" actId="790"/>
        <pc:sldMkLst>
          <pc:docMk/>
          <pc:sldMk cId="803625718" sldId="296"/>
        </pc:sldMkLst>
        <pc:spChg chg="mod">
          <ac:chgData name="Martin Larsson" userId="3334236b-b77c-4201-8e41-6cceff9a51cb" providerId="ADAL" clId="{AA24F0FE-EE06-4AC1-899B-DFED149FDD25}" dt="2023-05-02T11:44:49.081" v="1054" actId="14100"/>
          <ac:spMkLst>
            <pc:docMk/>
            <pc:sldMk cId="803625718" sldId="296"/>
            <ac:spMk id="3" creationId="{CCCD3A11-4F83-3EC8-1837-B2D25F51090F}"/>
          </ac:spMkLst>
        </pc:spChg>
        <pc:spChg chg="mod">
          <ac:chgData name="Martin Larsson" userId="3334236b-b77c-4201-8e41-6cceff9a51cb" providerId="ADAL" clId="{AA24F0FE-EE06-4AC1-899B-DFED149FDD25}" dt="2023-05-15T21:51:29.510" v="3313" actId="790"/>
          <ac:spMkLst>
            <pc:docMk/>
            <pc:sldMk cId="803625718" sldId="296"/>
            <ac:spMk id="4" creationId="{5E0C5B5F-AF0D-CC6A-95EB-43B879FF18DF}"/>
          </ac:spMkLst>
        </pc:spChg>
        <pc:spChg chg="add mod">
          <ac:chgData name="Martin Larsson" userId="3334236b-b77c-4201-8e41-6cceff9a51cb" providerId="ADAL" clId="{AA24F0FE-EE06-4AC1-899B-DFED149FDD25}" dt="2023-05-02T11:37:47.890" v="994" actId="20577"/>
          <ac:spMkLst>
            <pc:docMk/>
            <pc:sldMk cId="803625718" sldId="296"/>
            <ac:spMk id="5" creationId="{7ED4EAF5-A031-864F-FDC9-D136ECFD9D6E}"/>
          </ac:spMkLst>
        </pc:spChg>
        <pc:spChg chg="add mod">
          <ac:chgData name="Martin Larsson" userId="3334236b-b77c-4201-8e41-6cceff9a51cb" providerId="ADAL" clId="{AA24F0FE-EE06-4AC1-899B-DFED149FDD25}" dt="2023-05-02T11:40:08.633" v="1044" actId="20577"/>
          <ac:spMkLst>
            <pc:docMk/>
            <pc:sldMk cId="803625718" sldId="296"/>
            <ac:spMk id="7" creationId="{C97FCA82-17A9-DA2F-8919-81FA55E8D615}"/>
          </ac:spMkLst>
        </pc:spChg>
        <pc:spChg chg="add del mod">
          <ac:chgData name="Martin Larsson" userId="3334236b-b77c-4201-8e41-6cceff9a51cb" providerId="ADAL" clId="{AA24F0FE-EE06-4AC1-899B-DFED149FDD25}" dt="2023-05-02T15:23:52.953" v="1196" actId="478"/>
          <ac:spMkLst>
            <pc:docMk/>
            <pc:sldMk cId="803625718" sldId="296"/>
            <ac:spMk id="9" creationId="{FAA64143-BCA6-7EAE-FEFF-D484036BFBDC}"/>
          </ac:spMkLst>
        </pc:spChg>
        <pc:picChg chg="add del mod">
          <ac:chgData name="Martin Larsson" userId="3334236b-b77c-4201-8e41-6cceff9a51cb" providerId="ADAL" clId="{AA24F0FE-EE06-4AC1-899B-DFED149FDD25}" dt="2023-05-02T11:37:16.387" v="974" actId="478"/>
          <ac:picMkLst>
            <pc:docMk/>
            <pc:sldMk cId="803625718" sldId="296"/>
            <ac:picMk id="6" creationId="{375D68BB-F973-810D-B315-3FD772C84D86}"/>
          </ac:picMkLst>
        </pc:picChg>
        <pc:picChg chg="add del mod">
          <ac:chgData name="Martin Larsson" userId="3334236b-b77c-4201-8e41-6cceff9a51cb" providerId="ADAL" clId="{AA24F0FE-EE06-4AC1-899B-DFED149FDD25}" dt="2023-05-02T11:39:34.273" v="1008" actId="478"/>
          <ac:picMkLst>
            <pc:docMk/>
            <pc:sldMk cId="803625718" sldId="296"/>
            <ac:picMk id="8" creationId="{9887D696-5442-284D-8018-2CC0E1EA8645}"/>
          </ac:picMkLst>
        </pc:picChg>
        <pc:picChg chg="add mod">
          <ac:chgData name="Martin Larsson" userId="3334236b-b77c-4201-8e41-6cceff9a51cb" providerId="ADAL" clId="{AA24F0FE-EE06-4AC1-899B-DFED149FDD25}" dt="2023-05-02T11:35:41.550" v="931" actId="14100"/>
          <ac:picMkLst>
            <pc:docMk/>
            <pc:sldMk cId="803625718" sldId="296"/>
            <ac:picMk id="1026" creationId="{3C79EDBD-4C4F-444F-2E76-4EF411FEE0FD}"/>
          </ac:picMkLst>
        </pc:picChg>
        <pc:picChg chg="add mod">
          <ac:chgData name="Martin Larsson" userId="3334236b-b77c-4201-8e41-6cceff9a51cb" providerId="ADAL" clId="{AA24F0FE-EE06-4AC1-899B-DFED149FDD25}" dt="2023-05-02T11:37:42.242" v="981" actId="14100"/>
          <ac:picMkLst>
            <pc:docMk/>
            <pc:sldMk cId="803625718" sldId="296"/>
            <ac:picMk id="1028" creationId="{A6A50303-0F65-3992-3F91-E74AC0F0C593}"/>
          </ac:picMkLst>
        </pc:picChg>
        <pc:picChg chg="add mod">
          <ac:chgData name="Martin Larsson" userId="3334236b-b77c-4201-8e41-6cceff9a51cb" providerId="ADAL" clId="{AA24F0FE-EE06-4AC1-899B-DFED149FDD25}" dt="2023-05-02T11:39:44.409" v="1021" actId="1038"/>
          <ac:picMkLst>
            <pc:docMk/>
            <pc:sldMk cId="803625718" sldId="296"/>
            <ac:picMk id="1030" creationId="{EDB20330-4095-C0AD-F4B7-F484250A2794}"/>
          </ac:picMkLst>
        </pc:picChg>
      </pc:sldChg>
      <pc:sldChg chg="modSp new mod ord modNotesTx">
        <pc:chgData name="Martin Larsson" userId="3334236b-b77c-4201-8e41-6cceff9a51cb" providerId="ADAL" clId="{AA24F0FE-EE06-4AC1-899B-DFED149FDD25}" dt="2023-05-16T08:23:58.013" v="3879" actId="20577"/>
        <pc:sldMkLst>
          <pc:docMk/>
          <pc:sldMk cId="3251403464" sldId="297"/>
        </pc:sldMkLst>
        <pc:spChg chg="mod">
          <ac:chgData name="Martin Larsson" userId="3334236b-b77c-4201-8e41-6cceff9a51cb" providerId="ADAL" clId="{AA24F0FE-EE06-4AC1-899B-DFED149FDD25}" dt="2023-05-03T09:26:14.581" v="1286" actId="21"/>
          <ac:spMkLst>
            <pc:docMk/>
            <pc:sldMk cId="3251403464" sldId="297"/>
            <ac:spMk id="2" creationId="{F9E07DAA-9DE7-DEA4-881F-FA05F5BF5145}"/>
          </ac:spMkLst>
        </pc:spChg>
        <pc:spChg chg="mod">
          <ac:chgData name="Martin Larsson" userId="3334236b-b77c-4201-8e41-6cceff9a51cb" providerId="ADAL" clId="{AA24F0FE-EE06-4AC1-899B-DFED149FDD25}" dt="2023-05-02T15:06:25.261" v="1179" actId="20577"/>
          <ac:spMkLst>
            <pc:docMk/>
            <pc:sldMk cId="3251403464" sldId="297"/>
            <ac:spMk id="3" creationId="{ABA547B6-E1ED-A369-1DA4-EC6CCAC0C1B2}"/>
          </ac:spMkLst>
        </pc:spChg>
        <pc:spChg chg="mod">
          <ac:chgData name="Martin Larsson" userId="3334236b-b77c-4201-8e41-6cceff9a51cb" providerId="ADAL" clId="{AA24F0FE-EE06-4AC1-899B-DFED149FDD25}" dt="2023-05-03T09:26:26.928" v="1294" actId="121"/>
          <ac:spMkLst>
            <pc:docMk/>
            <pc:sldMk cId="3251403464" sldId="297"/>
            <ac:spMk id="4" creationId="{501D35FD-BD3C-B1AE-9A44-7E70251F8D6D}"/>
          </ac:spMkLst>
        </pc:spChg>
      </pc:sldChg>
      <pc:sldChg chg="modSp new mod modAnim modNotesTx">
        <pc:chgData name="Martin Larsson" userId="3334236b-b77c-4201-8e41-6cceff9a51cb" providerId="ADAL" clId="{AA24F0FE-EE06-4AC1-899B-DFED149FDD25}" dt="2023-05-17T10:20:08.194" v="4359"/>
        <pc:sldMkLst>
          <pc:docMk/>
          <pc:sldMk cId="1100015189" sldId="298"/>
        </pc:sldMkLst>
        <pc:spChg chg="mod">
          <ac:chgData name="Martin Larsson" userId="3334236b-b77c-4201-8e41-6cceff9a51cb" providerId="ADAL" clId="{AA24F0FE-EE06-4AC1-899B-DFED149FDD25}" dt="2023-05-03T10:36:48.790" v="1440" actId="20577"/>
          <ac:spMkLst>
            <pc:docMk/>
            <pc:sldMk cId="1100015189" sldId="298"/>
            <ac:spMk id="3" creationId="{2BC72610-F789-F93C-9A83-2C019186FBB0}"/>
          </ac:spMkLst>
        </pc:spChg>
        <pc:spChg chg="mod">
          <ac:chgData name="Martin Larsson" userId="3334236b-b77c-4201-8e41-6cceff9a51cb" providerId="ADAL" clId="{AA24F0FE-EE06-4AC1-899B-DFED149FDD25}" dt="2023-05-16T14:02:46.103" v="3954" actId="20577"/>
          <ac:spMkLst>
            <pc:docMk/>
            <pc:sldMk cId="1100015189" sldId="298"/>
            <ac:spMk id="4" creationId="{180B13C8-2941-F891-0740-2C48A3A6941A}"/>
          </ac:spMkLst>
        </pc:spChg>
      </pc:sldChg>
      <pc:sldChg chg="modSp mod">
        <pc:chgData name="Martin Larsson" userId="3334236b-b77c-4201-8e41-6cceff9a51cb" providerId="ADAL" clId="{AA24F0FE-EE06-4AC1-899B-DFED149FDD25}" dt="2023-05-16T14:49:26.512" v="3970" actId="790"/>
        <pc:sldMkLst>
          <pc:docMk/>
          <pc:sldMk cId="2622770375" sldId="301"/>
        </pc:sldMkLst>
        <pc:spChg chg="mod">
          <ac:chgData name="Martin Larsson" userId="3334236b-b77c-4201-8e41-6cceff9a51cb" providerId="ADAL" clId="{AA24F0FE-EE06-4AC1-899B-DFED149FDD25}" dt="2023-05-16T14:49:26.512" v="3970" actId="790"/>
          <ac:spMkLst>
            <pc:docMk/>
            <pc:sldMk cId="2622770375" sldId="301"/>
            <ac:spMk id="3" creationId="{1D3D39C1-C580-5243-A65A-98926261BE0E}"/>
          </ac:spMkLst>
        </pc:spChg>
      </pc:sldChg>
      <pc:sldChg chg="del">
        <pc:chgData name="Martin Larsson" userId="3334236b-b77c-4201-8e41-6cceff9a51cb" providerId="ADAL" clId="{AA24F0FE-EE06-4AC1-899B-DFED149FDD25}" dt="2023-05-10T09:08:42.221" v="2098" actId="47"/>
        <pc:sldMkLst>
          <pc:docMk/>
          <pc:sldMk cId="2742826556" sldId="302"/>
        </pc:sldMkLst>
      </pc:sldChg>
      <pc:sldChg chg="del">
        <pc:chgData name="Martin Larsson" userId="3334236b-b77c-4201-8e41-6cceff9a51cb" providerId="ADAL" clId="{AA24F0FE-EE06-4AC1-899B-DFED149FDD25}" dt="2023-05-10T09:02:38.160" v="2097" actId="47"/>
        <pc:sldMkLst>
          <pc:docMk/>
          <pc:sldMk cId="4222767694" sldId="308"/>
        </pc:sldMkLst>
      </pc:sldChg>
      <pc:sldChg chg="modSp mod">
        <pc:chgData name="Martin Larsson" userId="3334236b-b77c-4201-8e41-6cceff9a51cb" providerId="ADAL" clId="{AA24F0FE-EE06-4AC1-899B-DFED149FDD25}" dt="2023-05-15T22:08:26.516" v="3477" actId="790"/>
        <pc:sldMkLst>
          <pc:docMk/>
          <pc:sldMk cId="2730161409" sldId="316"/>
        </pc:sldMkLst>
        <pc:spChg chg="mod">
          <ac:chgData name="Martin Larsson" userId="3334236b-b77c-4201-8e41-6cceff9a51cb" providerId="ADAL" clId="{AA24F0FE-EE06-4AC1-899B-DFED149FDD25}" dt="2023-05-15T22:08:19.613" v="3476" actId="790"/>
          <ac:spMkLst>
            <pc:docMk/>
            <pc:sldMk cId="2730161409" sldId="316"/>
            <ac:spMk id="5" creationId="{795E7148-EA82-0509-1A30-603BB81F4389}"/>
          </ac:spMkLst>
        </pc:spChg>
        <pc:spChg chg="mod">
          <ac:chgData name="Martin Larsson" userId="3334236b-b77c-4201-8e41-6cceff9a51cb" providerId="ADAL" clId="{AA24F0FE-EE06-4AC1-899B-DFED149FDD25}" dt="2023-05-15T22:08:26.516" v="3477" actId="790"/>
          <ac:spMkLst>
            <pc:docMk/>
            <pc:sldMk cId="2730161409" sldId="316"/>
            <ac:spMk id="6" creationId="{BB3A1E50-52F2-E9A5-8A75-4C5751BC1E49}"/>
          </ac:spMkLst>
        </pc:spChg>
      </pc:sldChg>
      <pc:sldChg chg="addSp delSp modSp mod ord modClrScheme modShow chgLayout">
        <pc:chgData name="Martin Larsson" userId="3334236b-b77c-4201-8e41-6cceff9a51cb" providerId="ADAL" clId="{AA24F0FE-EE06-4AC1-899B-DFED149FDD25}" dt="2023-05-16T15:44:32.226" v="4300"/>
        <pc:sldMkLst>
          <pc:docMk/>
          <pc:sldMk cId="2565751460" sldId="317"/>
        </pc:sldMkLst>
        <pc:spChg chg="add del">
          <ac:chgData name="Martin Larsson" userId="3334236b-b77c-4201-8e41-6cceff9a51cb" providerId="ADAL" clId="{AA24F0FE-EE06-4AC1-899B-DFED149FDD25}" dt="2023-05-16T15:44:25.552" v="4297" actId="700"/>
          <ac:spMkLst>
            <pc:docMk/>
            <pc:sldMk cId="2565751460" sldId="317"/>
            <ac:spMk id="2" creationId="{3759F6BC-082E-5156-FB4C-8CD7055A48BE}"/>
          </ac:spMkLst>
        </pc:spChg>
        <pc:spChg chg="mod ord">
          <ac:chgData name="Martin Larsson" userId="3334236b-b77c-4201-8e41-6cceff9a51cb" providerId="ADAL" clId="{AA24F0FE-EE06-4AC1-899B-DFED149FDD25}" dt="2023-05-16T15:44:25.552" v="4297" actId="700"/>
          <ac:spMkLst>
            <pc:docMk/>
            <pc:sldMk cId="2565751460" sldId="317"/>
            <ac:spMk id="3" creationId="{B0684934-A7B6-3238-9B14-1CE9437B158D}"/>
          </ac:spMkLst>
        </pc:spChg>
        <pc:spChg chg="mod ord">
          <ac:chgData name="Martin Larsson" userId="3334236b-b77c-4201-8e41-6cceff9a51cb" providerId="ADAL" clId="{AA24F0FE-EE06-4AC1-899B-DFED149FDD25}" dt="2023-05-16T15:44:25.552" v="4297" actId="700"/>
          <ac:spMkLst>
            <pc:docMk/>
            <pc:sldMk cId="2565751460" sldId="317"/>
            <ac:spMk id="4" creationId="{3EAE6D95-89BC-093D-6312-ADAD44A1900B}"/>
          </ac:spMkLst>
        </pc:spChg>
        <pc:spChg chg="add del mod ord">
          <ac:chgData name="Martin Larsson" userId="3334236b-b77c-4201-8e41-6cceff9a51cb" providerId="ADAL" clId="{AA24F0FE-EE06-4AC1-899B-DFED149FDD25}" dt="2023-05-16T15:44:25.552" v="4297" actId="700"/>
          <ac:spMkLst>
            <pc:docMk/>
            <pc:sldMk cId="2565751460" sldId="317"/>
            <ac:spMk id="5" creationId="{FE1AC4AF-8EE3-6376-23E6-A175DB98F52D}"/>
          </ac:spMkLst>
        </pc:spChg>
      </pc:sldChg>
      <pc:sldChg chg="modSp mod">
        <pc:chgData name="Martin Larsson" userId="3334236b-b77c-4201-8e41-6cceff9a51cb" providerId="ADAL" clId="{AA24F0FE-EE06-4AC1-899B-DFED149FDD25}" dt="2023-05-15T21:57:16.156" v="3325" actId="790"/>
        <pc:sldMkLst>
          <pc:docMk/>
          <pc:sldMk cId="2434935403" sldId="319"/>
        </pc:sldMkLst>
        <pc:spChg chg="mod">
          <ac:chgData name="Martin Larsson" userId="3334236b-b77c-4201-8e41-6cceff9a51cb" providerId="ADAL" clId="{AA24F0FE-EE06-4AC1-899B-DFED149FDD25}" dt="2023-05-15T21:57:16.156" v="3325" actId="790"/>
          <ac:spMkLst>
            <pc:docMk/>
            <pc:sldMk cId="2434935403" sldId="319"/>
            <ac:spMk id="4" creationId="{229D282E-5EA2-025F-E6DD-13001A4D47EA}"/>
          </ac:spMkLst>
        </pc:spChg>
      </pc:sldChg>
      <pc:sldChg chg="modSp mod">
        <pc:chgData name="Martin Larsson" userId="3334236b-b77c-4201-8e41-6cceff9a51cb" providerId="ADAL" clId="{AA24F0FE-EE06-4AC1-899B-DFED149FDD25}" dt="2023-05-15T21:58:21.218" v="3331" actId="790"/>
        <pc:sldMkLst>
          <pc:docMk/>
          <pc:sldMk cId="445431970" sldId="321"/>
        </pc:sldMkLst>
        <pc:spChg chg="mod">
          <ac:chgData name="Martin Larsson" userId="3334236b-b77c-4201-8e41-6cceff9a51cb" providerId="ADAL" clId="{AA24F0FE-EE06-4AC1-899B-DFED149FDD25}" dt="2023-05-12T13:55:37.672" v="2926" actId="790"/>
          <ac:spMkLst>
            <pc:docMk/>
            <pc:sldMk cId="445431970" sldId="321"/>
            <ac:spMk id="3" creationId="{C6840A6A-3C69-2E09-1014-BE798CF0F806}"/>
          </ac:spMkLst>
        </pc:spChg>
        <pc:spChg chg="mod">
          <ac:chgData name="Martin Larsson" userId="3334236b-b77c-4201-8e41-6cceff9a51cb" providerId="ADAL" clId="{AA24F0FE-EE06-4AC1-899B-DFED149FDD25}" dt="2023-05-15T21:58:21.218" v="3331" actId="790"/>
          <ac:spMkLst>
            <pc:docMk/>
            <pc:sldMk cId="445431970" sldId="321"/>
            <ac:spMk id="4" creationId="{E2D75677-0123-054E-E3C1-A58F69CAC797}"/>
          </ac:spMkLst>
        </pc:spChg>
      </pc:sldChg>
      <pc:sldChg chg="modSp mod">
        <pc:chgData name="Martin Larsson" userId="3334236b-b77c-4201-8e41-6cceff9a51cb" providerId="ADAL" clId="{AA24F0FE-EE06-4AC1-899B-DFED149FDD25}" dt="2023-05-16T06:49:18.491" v="3864" actId="403"/>
        <pc:sldMkLst>
          <pc:docMk/>
          <pc:sldMk cId="1753485956" sldId="328"/>
        </pc:sldMkLst>
        <pc:spChg chg="mod">
          <ac:chgData name="Martin Larsson" userId="3334236b-b77c-4201-8e41-6cceff9a51cb" providerId="ADAL" clId="{AA24F0FE-EE06-4AC1-899B-DFED149FDD25}" dt="2023-05-16T06:48:54.508" v="3857" actId="20577"/>
          <ac:spMkLst>
            <pc:docMk/>
            <pc:sldMk cId="1753485956" sldId="328"/>
            <ac:spMk id="3" creationId="{ECAFA00C-9C9E-A270-0512-7A0B2ED1E35F}"/>
          </ac:spMkLst>
        </pc:spChg>
        <pc:spChg chg="mod">
          <ac:chgData name="Martin Larsson" userId="3334236b-b77c-4201-8e41-6cceff9a51cb" providerId="ADAL" clId="{AA24F0FE-EE06-4AC1-899B-DFED149FDD25}" dt="2023-05-16T06:49:18.491" v="3864" actId="403"/>
          <ac:spMkLst>
            <pc:docMk/>
            <pc:sldMk cId="1753485956" sldId="328"/>
            <ac:spMk id="4" creationId="{77E8C2EC-DD59-7BF5-63A1-C2AB6339D972}"/>
          </ac:spMkLst>
        </pc:spChg>
      </pc:sldChg>
      <pc:sldChg chg="modSp new mod modNotesTx">
        <pc:chgData name="Martin Larsson" userId="3334236b-b77c-4201-8e41-6cceff9a51cb" providerId="ADAL" clId="{AA24F0FE-EE06-4AC1-899B-DFED149FDD25}" dt="2023-05-16T15:16:28.003" v="4212" actId="20577"/>
        <pc:sldMkLst>
          <pc:docMk/>
          <pc:sldMk cId="1176145863" sldId="329"/>
        </pc:sldMkLst>
        <pc:spChg chg="mod">
          <ac:chgData name="Martin Larsson" userId="3334236b-b77c-4201-8e41-6cceff9a51cb" providerId="ADAL" clId="{AA24F0FE-EE06-4AC1-899B-DFED149FDD25}" dt="2023-05-10T07:47:14.107" v="1773" actId="20577"/>
          <ac:spMkLst>
            <pc:docMk/>
            <pc:sldMk cId="1176145863" sldId="329"/>
            <ac:spMk id="3" creationId="{E22FB0DE-EB31-23C5-978E-A65457D57C9A}"/>
          </ac:spMkLst>
        </pc:spChg>
        <pc:spChg chg="mod">
          <ac:chgData name="Martin Larsson" userId="3334236b-b77c-4201-8e41-6cceff9a51cb" providerId="ADAL" clId="{AA24F0FE-EE06-4AC1-899B-DFED149FDD25}" dt="2023-05-16T15:09:30.211" v="4206" actId="20577"/>
          <ac:spMkLst>
            <pc:docMk/>
            <pc:sldMk cId="1176145863" sldId="329"/>
            <ac:spMk id="4" creationId="{256DF2FF-C492-2FA2-D909-B4A29DE5CD68}"/>
          </ac:spMkLst>
        </pc:spChg>
      </pc:sldChg>
      <pc:sldChg chg="addSp delSp modSp new mod modClrScheme chgLayout modNotesTx">
        <pc:chgData name="Martin Larsson" userId="3334236b-b77c-4201-8e41-6cceff9a51cb" providerId="ADAL" clId="{AA24F0FE-EE06-4AC1-899B-DFED149FDD25}" dt="2023-05-16T15:42:00.948" v="4295" actId="20577"/>
        <pc:sldMkLst>
          <pc:docMk/>
          <pc:sldMk cId="221371904" sldId="330"/>
        </pc:sldMkLst>
        <pc:spChg chg="del">
          <ac:chgData name="Martin Larsson" userId="3334236b-b77c-4201-8e41-6cceff9a51cb" providerId="ADAL" clId="{AA24F0FE-EE06-4AC1-899B-DFED149FDD25}" dt="2023-05-10T08:35:13.836" v="1870" actId="700"/>
          <ac:spMkLst>
            <pc:docMk/>
            <pc:sldMk cId="221371904" sldId="330"/>
            <ac:spMk id="2" creationId="{5FDCB3EB-B8A4-BF88-3850-14AF51F9A6A6}"/>
          </ac:spMkLst>
        </pc:spChg>
        <pc:spChg chg="add mod ord">
          <ac:chgData name="Martin Larsson" userId="3334236b-b77c-4201-8e41-6cceff9a51cb" providerId="ADAL" clId="{AA24F0FE-EE06-4AC1-899B-DFED149FDD25}" dt="2023-05-12T13:33:05.846" v="2756" actId="700"/>
          <ac:spMkLst>
            <pc:docMk/>
            <pc:sldMk cId="221371904" sldId="330"/>
            <ac:spMk id="3" creationId="{BCED8B64-7A80-9149-C317-8A0E3B4025F3}"/>
          </ac:spMkLst>
        </pc:spChg>
        <pc:spChg chg="add mod ord">
          <ac:chgData name="Martin Larsson" userId="3334236b-b77c-4201-8e41-6cceff9a51cb" providerId="ADAL" clId="{AA24F0FE-EE06-4AC1-899B-DFED149FDD25}" dt="2023-05-16T15:42:00.948" v="4295" actId="20577"/>
          <ac:spMkLst>
            <pc:docMk/>
            <pc:sldMk cId="221371904" sldId="330"/>
            <ac:spMk id="4" creationId="{1679D6F6-56EE-4328-CBCC-D15D0790A822}"/>
          </ac:spMkLst>
        </pc:spChg>
        <pc:spChg chg="add mod ord">
          <ac:chgData name="Martin Larsson" userId="3334236b-b77c-4201-8e41-6cceff9a51cb" providerId="ADAL" clId="{AA24F0FE-EE06-4AC1-899B-DFED149FDD25}" dt="2023-05-12T14:23:52.246" v="3040" actId="20577"/>
          <ac:spMkLst>
            <pc:docMk/>
            <pc:sldMk cId="221371904" sldId="330"/>
            <ac:spMk id="5" creationId="{12F8CA85-2164-9C92-13EA-48C323588E65}"/>
          </ac:spMkLst>
        </pc:spChg>
      </pc:sldChg>
      <pc:sldChg chg="addSp delSp modSp new mod modClrScheme chgLayout">
        <pc:chgData name="Martin Larsson" userId="3334236b-b77c-4201-8e41-6cceff9a51cb" providerId="ADAL" clId="{AA24F0FE-EE06-4AC1-899B-DFED149FDD25}" dt="2023-05-16T15:40:29.900" v="4283" actId="20577"/>
        <pc:sldMkLst>
          <pc:docMk/>
          <pc:sldMk cId="3070669664" sldId="331"/>
        </pc:sldMkLst>
        <pc:spChg chg="del mod ord">
          <ac:chgData name="Martin Larsson" userId="3334236b-b77c-4201-8e41-6cceff9a51cb" providerId="ADAL" clId="{AA24F0FE-EE06-4AC1-899B-DFED149FDD25}" dt="2023-05-10T13:09:12.614" v="2101" actId="700"/>
          <ac:spMkLst>
            <pc:docMk/>
            <pc:sldMk cId="3070669664" sldId="331"/>
            <ac:spMk id="2" creationId="{E7953850-5FA0-069D-72D9-BB70925DA934}"/>
          </ac:spMkLst>
        </pc:spChg>
        <pc:spChg chg="del mod ord">
          <ac:chgData name="Martin Larsson" userId="3334236b-b77c-4201-8e41-6cceff9a51cb" providerId="ADAL" clId="{AA24F0FE-EE06-4AC1-899B-DFED149FDD25}" dt="2023-05-10T13:09:12.614" v="2101" actId="700"/>
          <ac:spMkLst>
            <pc:docMk/>
            <pc:sldMk cId="3070669664" sldId="331"/>
            <ac:spMk id="3" creationId="{497A9416-72AD-99AF-85DC-6F75CA7EBDF7}"/>
          </ac:spMkLst>
        </pc:spChg>
        <pc:spChg chg="mod ord">
          <ac:chgData name="Martin Larsson" userId="3334236b-b77c-4201-8e41-6cceff9a51cb" providerId="ADAL" clId="{AA24F0FE-EE06-4AC1-899B-DFED149FDD25}" dt="2023-05-10T13:09:12.614" v="2101" actId="700"/>
          <ac:spMkLst>
            <pc:docMk/>
            <pc:sldMk cId="3070669664" sldId="331"/>
            <ac:spMk id="4" creationId="{DEDAB593-CA90-9E08-9FB8-0C47956BB2CF}"/>
          </ac:spMkLst>
        </pc:spChg>
        <pc:spChg chg="add mod ord">
          <ac:chgData name="Martin Larsson" userId="3334236b-b77c-4201-8e41-6cceff9a51cb" providerId="ADAL" clId="{AA24F0FE-EE06-4AC1-899B-DFED149FDD25}" dt="2023-05-16T15:40:29.900" v="4283" actId="20577"/>
          <ac:spMkLst>
            <pc:docMk/>
            <pc:sldMk cId="3070669664" sldId="331"/>
            <ac:spMk id="5" creationId="{5534C028-B4E8-0651-DE47-464CC476F2DB}"/>
          </ac:spMkLst>
        </pc:spChg>
        <pc:spChg chg="add mod ord">
          <ac:chgData name="Martin Larsson" userId="3334236b-b77c-4201-8e41-6cceff9a51cb" providerId="ADAL" clId="{AA24F0FE-EE06-4AC1-899B-DFED149FDD25}" dt="2023-05-10T13:14:32.098" v="2655" actId="20577"/>
          <ac:spMkLst>
            <pc:docMk/>
            <pc:sldMk cId="3070669664" sldId="331"/>
            <ac:spMk id="6" creationId="{398BB051-461D-9911-FD01-104DD6A77E6E}"/>
          </ac:spMkLst>
        </pc:spChg>
      </pc:sldChg>
      <pc:sldChg chg="addSp delSp modSp new mod modClrScheme chgLayout modNotesTx">
        <pc:chgData name="Martin Larsson" userId="3334236b-b77c-4201-8e41-6cceff9a51cb" providerId="ADAL" clId="{AA24F0FE-EE06-4AC1-899B-DFED149FDD25}" dt="2023-05-16T15:59:26.249" v="4330"/>
        <pc:sldMkLst>
          <pc:docMk/>
          <pc:sldMk cId="1361619900" sldId="332"/>
        </pc:sldMkLst>
        <pc:spChg chg="del">
          <ac:chgData name="Martin Larsson" userId="3334236b-b77c-4201-8e41-6cceff9a51cb" providerId="ADAL" clId="{AA24F0FE-EE06-4AC1-899B-DFED149FDD25}" dt="2023-05-10T13:12:04.299" v="2416" actId="700"/>
          <ac:spMkLst>
            <pc:docMk/>
            <pc:sldMk cId="1361619900" sldId="332"/>
            <ac:spMk id="2" creationId="{98C4283C-9482-0785-8C4C-AD45885C3E1D}"/>
          </ac:spMkLst>
        </pc:spChg>
        <pc:spChg chg="del">
          <ac:chgData name="Martin Larsson" userId="3334236b-b77c-4201-8e41-6cceff9a51cb" providerId="ADAL" clId="{AA24F0FE-EE06-4AC1-899B-DFED149FDD25}" dt="2023-05-10T13:12:04.299" v="2416" actId="700"/>
          <ac:spMkLst>
            <pc:docMk/>
            <pc:sldMk cId="1361619900" sldId="332"/>
            <ac:spMk id="3" creationId="{B0B08049-F4DA-C786-246D-ED241909D511}"/>
          </ac:spMkLst>
        </pc:spChg>
        <pc:spChg chg="del">
          <ac:chgData name="Martin Larsson" userId="3334236b-b77c-4201-8e41-6cceff9a51cb" providerId="ADAL" clId="{AA24F0FE-EE06-4AC1-899B-DFED149FDD25}" dt="2023-05-10T13:12:04.299" v="2416" actId="700"/>
          <ac:spMkLst>
            <pc:docMk/>
            <pc:sldMk cId="1361619900" sldId="332"/>
            <ac:spMk id="4" creationId="{61B2803D-12E2-9781-AF8D-49700DDECDC7}"/>
          </ac:spMkLst>
        </pc:spChg>
        <pc:spChg chg="add del mod">
          <ac:chgData name="Martin Larsson" userId="3334236b-b77c-4201-8e41-6cceff9a51cb" providerId="ADAL" clId="{AA24F0FE-EE06-4AC1-899B-DFED149FDD25}" dt="2023-05-10T13:12:12.403" v="2419" actId="478"/>
          <ac:spMkLst>
            <pc:docMk/>
            <pc:sldMk cId="1361619900" sldId="332"/>
            <ac:spMk id="5" creationId="{486AB570-097B-7D11-065D-45122B5CFA3E}"/>
          </ac:spMkLst>
        </pc:spChg>
        <pc:picChg chg="add del mod ord modCrop">
          <ac:chgData name="Martin Larsson" userId="3334236b-b77c-4201-8e41-6cceff9a51cb" providerId="ADAL" clId="{AA24F0FE-EE06-4AC1-899B-DFED149FDD25}" dt="2023-05-10T13:12:10.250" v="2418" actId="22"/>
          <ac:picMkLst>
            <pc:docMk/>
            <pc:sldMk cId="1361619900" sldId="332"/>
            <ac:picMk id="7" creationId="{FD127790-428D-ECF4-CCE5-3B5C68F6F674}"/>
          </ac:picMkLst>
        </pc:picChg>
        <pc:picChg chg="add mod">
          <ac:chgData name="Martin Larsson" userId="3334236b-b77c-4201-8e41-6cceff9a51cb" providerId="ADAL" clId="{AA24F0FE-EE06-4AC1-899B-DFED149FDD25}" dt="2023-05-10T13:12:31.158" v="2432" actId="1076"/>
          <ac:picMkLst>
            <pc:docMk/>
            <pc:sldMk cId="1361619900" sldId="332"/>
            <ac:picMk id="9" creationId="{849A5E60-F07B-473C-21C7-F31D721BED04}"/>
          </ac:picMkLst>
        </pc:picChg>
      </pc:sldChg>
      <pc:sldChg chg="addSp modSp new mod modAnim">
        <pc:chgData name="Martin Larsson" userId="3334236b-b77c-4201-8e41-6cceff9a51cb" providerId="ADAL" clId="{AA24F0FE-EE06-4AC1-899B-DFED149FDD25}" dt="2023-05-16T06:46:00.472" v="3852"/>
        <pc:sldMkLst>
          <pc:docMk/>
          <pc:sldMk cId="468480383" sldId="333"/>
        </pc:sldMkLst>
        <pc:spChg chg="mod">
          <ac:chgData name="Martin Larsson" userId="3334236b-b77c-4201-8e41-6cceff9a51cb" providerId="ADAL" clId="{AA24F0FE-EE06-4AC1-899B-DFED149FDD25}" dt="2023-05-12T14:26:18.796" v="3067" actId="20577"/>
          <ac:spMkLst>
            <pc:docMk/>
            <pc:sldMk cId="468480383" sldId="333"/>
            <ac:spMk id="2" creationId="{B35B21F8-076B-503D-0468-97E58D2F8DEE}"/>
          </ac:spMkLst>
        </pc:spChg>
        <pc:spChg chg="mod">
          <ac:chgData name="Martin Larsson" userId="3334236b-b77c-4201-8e41-6cceff9a51cb" providerId="ADAL" clId="{AA24F0FE-EE06-4AC1-899B-DFED149FDD25}" dt="2023-05-15T11:38:57.097" v="3265" actId="14100"/>
          <ac:spMkLst>
            <pc:docMk/>
            <pc:sldMk cId="468480383" sldId="333"/>
            <ac:spMk id="3" creationId="{757C2EAE-9AF6-6EEF-DAF5-3647511070AD}"/>
          </ac:spMkLst>
        </pc:spChg>
        <pc:picChg chg="add mod">
          <ac:chgData name="Martin Larsson" userId="3334236b-b77c-4201-8e41-6cceff9a51cb" providerId="ADAL" clId="{AA24F0FE-EE06-4AC1-899B-DFED149FDD25}" dt="2023-05-15T11:36:18.910" v="3234" actId="962"/>
          <ac:picMkLst>
            <pc:docMk/>
            <pc:sldMk cId="468480383" sldId="333"/>
            <ac:picMk id="7" creationId="{3AF8A10A-0B94-BBC7-4B29-45A570A7FA8E}"/>
          </ac:picMkLst>
        </pc:picChg>
        <pc:picChg chg="add mod">
          <ac:chgData name="Martin Larsson" userId="3334236b-b77c-4201-8e41-6cceff9a51cb" providerId="ADAL" clId="{AA24F0FE-EE06-4AC1-899B-DFED149FDD25}" dt="2023-05-15T11:39:00.779" v="3273" actId="1038"/>
          <ac:picMkLst>
            <pc:docMk/>
            <pc:sldMk cId="468480383" sldId="333"/>
            <ac:picMk id="9" creationId="{5063BB68-7E7B-E874-91F7-BE1FA5C49E8C}"/>
          </ac:picMkLst>
        </pc:picChg>
        <pc:picChg chg="add mod">
          <ac:chgData name="Martin Larsson" userId="3334236b-b77c-4201-8e41-6cceff9a51cb" providerId="ADAL" clId="{AA24F0FE-EE06-4AC1-899B-DFED149FDD25}" dt="2023-05-16T06:41:21.619" v="3836" actId="13244"/>
          <ac:picMkLst>
            <pc:docMk/>
            <pc:sldMk cId="468480383" sldId="333"/>
            <ac:picMk id="1026" creationId="{F01CDABF-B67B-EA77-95B2-C04673A7182B}"/>
          </ac:picMkLst>
        </pc:picChg>
        <pc:picChg chg="add mod ord">
          <ac:chgData name="Martin Larsson" userId="3334236b-b77c-4201-8e41-6cceff9a51cb" providerId="ADAL" clId="{AA24F0FE-EE06-4AC1-899B-DFED149FDD25}" dt="2023-05-16T06:41:19.212" v="3835" actId="13244"/>
          <ac:picMkLst>
            <pc:docMk/>
            <pc:sldMk cId="468480383" sldId="333"/>
            <ac:picMk id="1028" creationId="{5D5BBA73-26EA-5664-3893-09D7C2DA454D}"/>
          </ac:picMkLst>
        </pc:picChg>
        <pc:picChg chg="add mod ord">
          <ac:chgData name="Martin Larsson" userId="3334236b-b77c-4201-8e41-6cceff9a51cb" providerId="ADAL" clId="{AA24F0FE-EE06-4AC1-899B-DFED149FDD25}" dt="2023-05-16T06:41:13.900" v="3834" actId="13244"/>
          <ac:picMkLst>
            <pc:docMk/>
            <pc:sldMk cId="468480383" sldId="333"/>
            <ac:picMk id="1030" creationId="{464772E9-E29E-E527-3F14-CDC7F39B2228}"/>
          </ac:picMkLst>
        </pc:picChg>
      </pc:sldChg>
      <pc:sldChg chg="modSp new mod">
        <pc:chgData name="Martin Larsson" userId="3334236b-b77c-4201-8e41-6cceff9a51cb" providerId="ADAL" clId="{AA24F0FE-EE06-4AC1-899B-DFED149FDD25}" dt="2023-05-15T21:59:22.595" v="3338" actId="20577"/>
        <pc:sldMkLst>
          <pc:docMk/>
          <pc:sldMk cId="468350315" sldId="334"/>
        </pc:sldMkLst>
        <pc:spChg chg="mod">
          <ac:chgData name="Martin Larsson" userId="3334236b-b77c-4201-8e41-6cceff9a51cb" providerId="ADAL" clId="{AA24F0FE-EE06-4AC1-899B-DFED149FDD25}" dt="2023-05-15T21:58:56.773" v="3334" actId="790"/>
          <ac:spMkLst>
            <pc:docMk/>
            <pc:sldMk cId="468350315" sldId="334"/>
            <ac:spMk id="3" creationId="{F9800884-18CE-E906-40B9-CF307A550E49}"/>
          </ac:spMkLst>
        </pc:spChg>
        <pc:spChg chg="mod">
          <ac:chgData name="Martin Larsson" userId="3334236b-b77c-4201-8e41-6cceff9a51cb" providerId="ADAL" clId="{AA24F0FE-EE06-4AC1-899B-DFED149FDD25}" dt="2023-05-15T21:59:22.595" v="3338" actId="20577"/>
          <ac:spMkLst>
            <pc:docMk/>
            <pc:sldMk cId="468350315" sldId="334"/>
            <ac:spMk id="4" creationId="{13D92F4E-8266-47B1-12F1-4CEBD9F47BA9}"/>
          </ac:spMkLst>
        </pc:spChg>
      </pc:sldChg>
      <pc:sldChg chg="modSp new mod modAnim modNotesTx">
        <pc:chgData name="Martin Larsson" userId="3334236b-b77c-4201-8e41-6cceff9a51cb" providerId="ADAL" clId="{AA24F0FE-EE06-4AC1-899B-DFED149FDD25}" dt="2023-05-17T07:22:16.096" v="4347"/>
        <pc:sldMkLst>
          <pc:docMk/>
          <pc:sldMk cId="1737992757" sldId="335"/>
        </pc:sldMkLst>
        <pc:spChg chg="mod">
          <ac:chgData name="Martin Larsson" userId="3334236b-b77c-4201-8e41-6cceff9a51cb" providerId="ADAL" clId="{AA24F0FE-EE06-4AC1-899B-DFED149FDD25}" dt="2023-05-15T22:05:57.946" v="3453"/>
          <ac:spMkLst>
            <pc:docMk/>
            <pc:sldMk cId="1737992757" sldId="335"/>
            <ac:spMk id="2" creationId="{4063B01D-9EC9-FF04-378F-9A0FE63A5C27}"/>
          </ac:spMkLst>
        </pc:spChg>
        <pc:spChg chg="mod">
          <ac:chgData name="Martin Larsson" userId="3334236b-b77c-4201-8e41-6cceff9a51cb" providerId="ADAL" clId="{AA24F0FE-EE06-4AC1-899B-DFED149FDD25}" dt="2023-05-15T21:59:55.725" v="3362" actId="20577"/>
          <ac:spMkLst>
            <pc:docMk/>
            <pc:sldMk cId="1737992757" sldId="335"/>
            <ac:spMk id="3" creationId="{4277411E-2E6C-B5DD-B123-F2D271E23BCE}"/>
          </ac:spMkLst>
        </pc:spChg>
        <pc:spChg chg="mod">
          <ac:chgData name="Martin Larsson" userId="3334236b-b77c-4201-8e41-6cceff9a51cb" providerId="ADAL" clId="{AA24F0FE-EE06-4AC1-899B-DFED149FDD25}" dt="2023-05-16T08:24:39.836" v="3880" actId="20577"/>
          <ac:spMkLst>
            <pc:docMk/>
            <pc:sldMk cId="1737992757" sldId="335"/>
            <ac:spMk id="4" creationId="{98924CF0-24B9-BBBB-91AD-E85C3518B547}"/>
          </ac:spMkLst>
        </pc:spChg>
      </pc:sldChg>
      <pc:sldChg chg="modSp add mod modAnim modNotesTx">
        <pc:chgData name="Martin Larsson" userId="3334236b-b77c-4201-8e41-6cceff9a51cb" providerId="ADAL" clId="{AA24F0FE-EE06-4AC1-899B-DFED149FDD25}" dt="2023-05-17T07:33:05.209" v="4358" actId="313"/>
        <pc:sldMkLst>
          <pc:docMk/>
          <pc:sldMk cId="4255120283" sldId="336"/>
        </pc:sldMkLst>
        <pc:spChg chg="mod">
          <ac:chgData name="Martin Larsson" userId="3334236b-b77c-4201-8e41-6cceff9a51cb" providerId="ADAL" clId="{AA24F0FE-EE06-4AC1-899B-DFED149FDD25}" dt="2023-05-15T22:05:19.745" v="3447" actId="20577"/>
          <ac:spMkLst>
            <pc:docMk/>
            <pc:sldMk cId="4255120283" sldId="336"/>
            <ac:spMk id="4" creationId="{98924CF0-24B9-BBBB-91AD-E85C3518B547}"/>
          </ac:spMkLst>
        </pc:spChg>
      </pc:sldChg>
      <pc:sldChg chg="modSp new mod modNotesTx">
        <pc:chgData name="Martin Larsson" userId="3334236b-b77c-4201-8e41-6cceff9a51cb" providerId="ADAL" clId="{AA24F0FE-EE06-4AC1-899B-DFED149FDD25}" dt="2023-05-16T10:20:55.914" v="3883"/>
        <pc:sldMkLst>
          <pc:docMk/>
          <pc:sldMk cId="2402165684" sldId="337"/>
        </pc:sldMkLst>
        <pc:spChg chg="mod">
          <ac:chgData name="Martin Larsson" userId="3334236b-b77c-4201-8e41-6cceff9a51cb" providerId="ADAL" clId="{AA24F0FE-EE06-4AC1-899B-DFED149FDD25}" dt="2023-05-16T06:30:11.850" v="3576" actId="114"/>
          <ac:spMkLst>
            <pc:docMk/>
            <pc:sldMk cId="2402165684" sldId="337"/>
            <ac:spMk id="3" creationId="{F5826157-7FC9-7197-2C4B-6D20BACD7DE0}"/>
          </ac:spMkLst>
        </pc:spChg>
        <pc:spChg chg="mod">
          <ac:chgData name="Martin Larsson" userId="3334236b-b77c-4201-8e41-6cceff9a51cb" providerId="ADAL" clId="{AA24F0FE-EE06-4AC1-899B-DFED149FDD25}" dt="2023-05-16T06:36:13.403" v="3785" actId="20577"/>
          <ac:spMkLst>
            <pc:docMk/>
            <pc:sldMk cId="2402165684" sldId="337"/>
            <ac:spMk id="4" creationId="{385C5DBA-7EBC-5C8E-3650-4B9696CAA1E7}"/>
          </ac:spMkLst>
        </pc:spChg>
      </pc:sldChg>
      <pc:sldChg chg="addSp delSp modSp new mod modClrScheme modAnim chgLayout">
        <pc:chgData name="Martin Larsson" userId="3334236b-b77c-4201-8e41-6cceff9a51cb" providerId="ADAL" clId="{AA24F0FE-EE06-4AC1-899B-DFED149FDD25}" dt="2023-05-16T15:07:20.248" v="4198"/>
        <pc:sldMkLst>
          <pc:docMk/>
          <pc:sldMk cId="3702159270" sldId="338"/>
        </pc:sldMkLst>
        <pc:spChg chg="del mod ord">
          <ac:chgData name="Martin Larsson" userId="3334236b-b77c-4201-8e41-6cceff9a51cb" providerId="ADAL" clId="{AA24F0FE-EE06-4AC1-899B-DFED149FDD25}" dt="2023-05-16T15:04:36.004" v="3973" actId="700"/>
          <ac:spMkLst>
            <pc:docMk/>
            <pc:sldMk cId="3702159270" sldId="338"/>
            <ac:spMk id="2" creationId="{5965A09C-5D6D-CE38-9C10-B1ECE8E6C57A}"/>
          </ac:spMkLst>
        </pc:spChg>
        <pc:spChg chg="del mod ord">
          <ac:chgData name="Martin Larsson" userId="3334236b-b77c-4201-8e41-6cceff9a51cb" providerId="ADAL" clId="{AA24F0FE-EE06-4AC1-899B-DFED149FDD25}" dt="2023-05-16T15:04:36.004" v="3973" actId="700"/>
          <ac:spMkLst>
            <pc:docMk/>
            <pc:sldMk cId="3702159270" sldId="338"/>
            <ac:spMk id="3" creationId="{E79B461D-3BDB-0CAE-81DB-32B8DB1A1DD4}"/>
          </ac:spMkLst>
        </pc:spChg>
        <pc:spChg chg="del">
          <ac:chgData name="Martin Larsson" userId="3334236b-b77c-4201-8e41-6cceff9a51cb" providerId="ADAL" clId="{AA24F0FE-EE06-4AC1-899B-DFED149FDD25}" dt="2023-05-16T15:04:36.004" v="3973" actId="700"/>
          <ac:spMkLst>
            <pc:docMk/>
            <pc:sldMk cId="3702159270" sldId="338"/>
            <ac:spMk id="4" creationId="{5ED8E34C-57A2-C30C-9938-0F5255515789}"/>
          </ac:spMkLst>
        </pc:spChg>
        <pc:spChg chg="mod ord">
          <ac:chgData name="Martin Larsson" userId="3334236b-b77c-4201-8e41-6cceff9a51cb" providerId="ADAL" clId="{AA24F0FE-EE06-4AC1-899B-DFED149FDD25}" dt="2023-05-16T15:04:36.004" v="3973" actId="700"/>
          <ac:spMkLst>
            <pc:docMk/>
            <pc:sldMk cId="3702159270" sldId="338"/>
            <ac:spMk id="5" creationId="{8021B12A-79AA-B5D1-02D8-58B6237D52DF}"/>
          </ac:spMkLst>
        </pc:spChg>
        <pc:spChg chg="add mod ord">
          <ac:chgData name="Martin Larsson" userId="3334236b-b77c-4201-8e41-6cceff9a51cb" providerId="ADAL" clId="{AA24F0FE-EE06-4AC1-899B-DFED149FDD25}" dt="2023-05-16T15:04:40.777" v="3980" actId="20577"/>
          <ac:spMkLst>
            <pc:docMk/>
            <pc:sldMk cId="3702159270" sldId="338"/>
            <ac:spMk id="6" creationId="{FA4AF441-C3DE-7BCB-0A66-5F485E2FBC75}"/>
          </ac:spMkLst>
        </pc:spChg>
        <pc:spChg chg="add mod ord">
          <ac:chgData name="Martin Larsson" userId="3334236b-b77c-4201-8e41-6cceff9a51cb" providerId="ADAL" clId="{AA24F0FE-EE06-4AC1-899B-DFED149FDD25}" dt="2023-05-16T15:07:10.087" v="4197" actId="33524"/>
          <ac:spMkLst>
            <pc:docMk/>
            <pc:sldMk cId="3702159270" sldId="338"/>
            <ac:spMk id="7" creationId="{32F5E6BD-8621-C85E-DBEB-0DA0E2DB3983}"/>
          </ac:spMkLst>
        </pc:spChg>
      </pc:sldChg>
      <pc:sldChg chg="modSp new mod">
        <pc:chgData name="Martin Larsson" userId="3334236b-b77c-4201-8e41-6cceff9a51cb" providerId="ADAL" clId="{AA24F0FE-EE06-4AC1-899B-DFED149FDD25}" dt="2023-05-16T15:44:39.739" v="4327" actId="20577"/>
        <pc:sldMkLst>
          <pc:docMk/>
          <pc:sldMk cId="2811314943" sldId="339"/>
        </pc:sldMkLst>
        <pc:spChg chg="mod">
          <ac:chgData name="Martin Larsson" userId="3334236b-b77c-4201-8e41-6cceff9a51cb" providerId="ADAL" clId="{AA24F0FE-EE06-4AC1-899B-DFED149FDD25}" dt="2023-05-16T15:44:39.739" v="4327" actId="20577"/>
          <ac:spMkLst>
            <pc:docMk/>
            <pc:sldMk cId="2811314943" sldId="339"/>
            <ac:spMk id="2" creationId="{54695DAD-1F30-501D-CE53-1B20783F589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301543" cy="341064"/>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5622800" y="1"/>
            <a:ext cx="4301543" cy="341064"/>
          </a:xfrm>
          <a:prstGeom prst="rect">
            <a:avLst/>
          </a:prstGeom>
        </p:spPr>
        <p:txBody>
          <a:bodyPr vert="horz" lIns="91440" tIns="45720" rIns="91440" bIns="45720" rtlCol="0"/>
          <a:lstStyle>
            <a:lvl1pPr algn="r">
              <a:defRPr sz="1200"/>
            </a:lvl1pPr>
          </a:lstStyle>
          <a:p>
            <a:fld id="{BEDE11E3-B3F8-4C0F-BF7D-95167229A249}" type="datetimeFigureOut">
              <a:rPr lang="sv-SE" smtClean="0"/>
              <a:t>2023-07-24</a:t>
            </a:fld>
            <a:endParaRPr lang="sv-SE"/>
          </a:p>
        </p:txBody>
      </p:sp>
      <p:sp>
        <p:nvSpPr>
          <p:cNvPr id="4" name="Slide Image Placeholder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2" y="6456613"/>
            <a:ext cx="4301543" cy="341064"/>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5622800" y="6456613"/>
            <a:ext cx="4301543" cy="341064"/>
          </a:xfrm>
          <a:prstGeom prst="rect">
            <a:avLst/>
          </a:prstGeom>
        </p:spPr>
        <p:txBody>
          <a:bodyPr vert="horz" lIns="91440" tIns="45720" rIns="91440" bIns="45720" rtlCol="0" anchor="b"/>
          <a:lstStyle>
            <a:lvl1pPr algn="r">
              <a:defRPr sz="1200"/>
            </a:lvl1pPr>
          </a:lstStyle>
          <a:p>
            <a:fld id="{1782B3F5-8CA2-4D50-BA05-7661350C8689}" type="slidenum">
              <a:rPr lang="sv-SE" smtClean="0"/>
              <a:t>‹#›</a:t>
            </a:fld>
            <a:endParaRPr lang="sv-SE"/>
          </a:p>
        </p:txBody>
      </p:sp>
    </p:spTree>
    <p:extLst>
      <p:ext uri="{BB962C8B-B14F-4D97-AF65-F5344CB8AC3E}">
        <p14:creationId xmlns:p14="http://schemas.microsoft.com/office/powerpoint/2010/main" val="4170492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penai.com/blog/chatgp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hlinkClick r:id="rId3"/>
              </a:rPr>
              <a:t>https://openai.com/blog/chatgpt</a:t>
            </a:r>
            <a:endParaRPr lang="sv-SE" dirty="0"/>
          </a:p>
          <a:p>
            <a:endParaRPr lang="sv-SE" dirty="0"/>
          </a:p>
        </p:txBody>
      </p:sp>
      <p:sp>
        <p:nvSpPr>
          <p:cNvPr id="4" name="Slide Number Placeholder 3"/>
          <p:cNvSpPr>
            <a:spLocks noGrp="1"/>
          </p:cNvSpPr>
          <p:nvPr>
            <p:ph type="sldNum" sz="quarter" idx="5"/>
          </p:nvPr>
        </p:nvSpPr>
        <p:spPr/>
        <p:txBody>
          <a:bodyPr/>
          <a:lstStyle/>
          <a:p>
            <a:fld id="{1782B3F5-8CA2-4D50-BA05-7661350C8689}" type="slidenum">
              <a:rPr lang="sv-SE" smtClean="0"/>
              <a:t>5</a:t>
            </a:fld>
            <a:endParaRPr lang="sv-SE"/>
          </a:p>
        </p:txBody>
      </p:sp>
    </p:spTree>
    <p:extLst>
      <p:ext uri="{BB962C8B-B14F-4D97-AF65-F5344CB8AC3E}">
        <p14:creationId xmlns:p14="http://schemas.microsoft.com/office/powerpoint/2010/main" val="1562645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Summary</a:t>
            </a:r>
            <a:r>
              <a:rPr lang="sv-SE" dirty="0"/>
              <a:t> </a:t>
            </a:r>
            <a:r>
              <a:rPr lang="sv-SE" dirty="0" err="1"/>
              <a:t>of</a:t>
            </a:r>
            <a:r>
              <a:rPr lang="sv-SE" dirty="0"/>
              <a:t> the </a:t>
            </a:r>
            <a:r>
              <a:rPr lang="sv-SE" dirty="0" err="1"/>
              <a:t>European</a:t>
            </a:r>
            <a:r>
              <a:rPr lang="sv-SE" dirty="0"/>
              <a:t> Commission </a:t>
            </a:r>
            <a:r>
              <a:rPr lang="sv-SE" dirty="0" err="1"/>
              <a:t>guidelines</a:t>
            </a:r>
            <a:r>
              <a:rPr lang="sv-SE" dirty="0"/>
              <a:t> </a:t>
            </a:r>
            <a:r>
              <a:rPr lang="sv-SE" dirty="0" err="1"/>
              <a:t>made</a:t>
            </a:r>
            <a:r>
              <a:rPr lang="sv-SE" dirty="0"/>
              <a:t> by </a:t>
            </a:r>
            <a:r>
              <a:rPr lang="sv-SE" dirty="0" err="1"/>
              <a:t>ChatGPT</a:t>
            </a:r>
            <a:r>
              <a:rPr lang="sv-SE" dirty="0"/>
              <a:t> (</a:t>
            </a:r>
            <a:r>
              <a:rPr lang="sv-SE" dirty="0" err="1"/>
              <a:t>cont</a:t>
            </a:r>
            <a:r>
              <a:rPr lang="sv-SE" dirty="0"/>
              <a:t>).</a:t>
            </a:r>
          </a:p>
        </p:txBody>
      </p:sp>
      <p:sp>
        <p:nvSpPr>
          <p:cNvPr id="4" name="Slide Number Placeholder 3"/>
          <p:cNvSpPr>
            <a:spLocks noGrp="1"/>
          </p:cNvSpPr>
          <p:nvPr>
            <p:ph type="sldNum" sz="quarter" idx="5"/>
          </p:nvPr>
        </p:nvSpPr>
        <p:spPr/>
        <p:txBody>
          <a:bodyPr/>
          <a:lstStyle/>
          <a:p>
            <a:fld id="{1782B3F5-8CA2-4D50-BA05-7661350C8689}" type="slidenum">
              <a:rPr lang="sv-SE" smtClean="0"/>
              <a:t>21</a:t>
            </a:fld>
            <a:endParaRPr lang="sv-SE"/>
          </a:p>
        </p:txBody>
      </p:sp>
    </p:spTree>
    <p:extLst>
      <p:ext uri="{BB962C8B-B14F-4D97-AF65-F5344CB8AC3E}">
        <p14:creationId xmlns:p14="http://schemas.microsoft.com/office/powerpoint/2010/main" val="3164261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2B3F5-8CA2-4D50-BA05-7661350C8689}" type="slidenum">
              <a:rPr lang="sv-SE" smtClean="0"/>
              <a:t>41</a:t>
            </a:fld>
            <a:endParaRPr lang="sv-SE"/>
          </a:p>
        </p:txBody>
      </p:sp>
    </p:spTree>
    <p:extLst>
      <p:ext uri="{BB962C8B-B14F-4D97-AF65-F5344CB8AC3E}">
        <p14:creationId xmlns:p14="http://schemas.microsoft.com/office/powerpoint/2010/main" val="558580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https://archive.ph/piYe3</a:t>
            </a:r>
          </a:p>
          <a:p>
            <a:r>
              <a:rPr lang="en-US" dirty="0"/>
              <a:t>https://www.chronicle.com/article/im-a-student-you-have-no-idea-how-much-were-using-chatgpt</a:t>
            </a:r>
          </a:p>
          <a:p>
            <a:endParaRPr lang="en-US" dirty="0"/>
          </a:p>
          <a:p>
            <a:r>
              <a:rPr lang="en-US" dirty="0"/>
              <a:t>https://khrono.no/slik-lurte-han-sensor-med-chatgpt-fikk-a-pa-eksamen/771140</a:t>
            </a:r>
          </a:p>
        </p:txBody>
      </p:sp>
      <p:sp>
        <p:nvSpPr>
          <p:cNvPr id="4" name="Slide Number Placeholder 3"/>
          <p:cNvSpPr>
            <a:spLocks noGrp="1"/>
          </p:cNvSpPr>
          <p:nvPr>
            <p:ph type="sldNum" sz="quarter" idx="5"/>
          </p:nvPr>
        </p:nvSpPr>
        <p:spPr/>
        <p:txBody>
          <a:bodyPr/>
          <a:lstStyle/>
          <a:p>
            <a:fld id="{1782B3F5-8CA2-4D50-BA05-7661350C8689}" type="slidenum">
              <a:rPr lang="sv-SE" smtClean="0"/>
              <a:t>46</a:t>
            </a:fld>
            <a:endParaRPr lang="sv-SE"/>
          </a:p>
        </p:txBody>
      </p:sp>
    </p:spTree>
    <p:extLst>
      <p:ext uri="{BB962C8B-B14F-4D97-AF65-F5344CB8AC3E}">
        <p14:creationId xmlns:p14="http://schemas.microsoft.com/office/powerpoint/2010/main" val="1424174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err="1"/>
              <a:t>Skolverket's</a:t>
            </a:r>
            <a:r>
              <a:rPr lang="en-GB" i="1" dirty="0"/>
              <a:t> recommendation is that we advise against using submission tasks as a basis for grades if you, as a teacher, judge that you cannot ensure the reliability of the content. Submission tasks can be used for practice, but since grading is an exercise of authorities, it must be reliable and secure. That assumes that the assessment material can be trusted and that it expresses the student's knowledge of the subject.</a:t>
            </a:r>
            <a:endParaRPr lang="sv-SE"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”Skolverkets rekommendation är att vi avråder från att använda inlämningsuppgifter som betygsunderlag om man som lärare bedömer att man inte kan säkerställa tillförlitligheten i innehållet. Inlämningsuppgifter kan användas som övning, men eftersom betygsättning är en myndighetsutövning måste den vara tillförlitlig och rättssäker. Det bygger på att betygsunderlaget går att lita på och att det uttrycker elevens kunskaper i ämnet.”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https://www.skolverket.se/undervisning/gymnasieskolan/betyg-i-gymnasieskolan/satta-betyg-i-gymnasieskolan#h-Fuskochotillatnahjalpmedel</a:t>
            </a:r>
            <a:r>
              <a:rPr lang="sv-SE" dirty="0"/>
              <a:t> </a:t>
            </a:r>
            <a:endParaRPr lang="en-US" dirty="0"/>
          </a:p>
          <a:p>
            <a:endParaRPr lang="en-US" dirty="0"/>
          </a:p>
        </p:txBody>
      </p:sp>
      <p:sp>
        <p:nvSpPr>
          <p:cNvPr id="4" name="Slide Number Placeholder 3"/>
          <p:cNvSpPr>
            <a:spLocks noGrp="1"/>
          </p:cNvSpPr>
          <p:nvPr>
            <p:ph type="sldNum" sz="quarter" idx="5"/>
          </p:nvPr>
        </p:nvSpPr>
        <p:spPr/>
        <p:txBody>
          <a:bodyPr/>
          <a:lstStyle/>
          <a:p>
            <a:fld id="{1782B3F5-8CA2-4D50-BA05-7661350C8689}" type="slidenum">
              <a:rPr lang="sv-SE" smtClean="0"/>
              <a:t>47</a:t>
            </a:fld>
            <a:endParaRPr lang="sv-SE"/>
          </a:p>
        </p:txBody>
      </p:sp>
    </p:spTree>
    <p:extLst>
      <p:ext uri="{BB962C8B-B14F-4D97-AF65-F5344CB8AC3E}">
        <p14:creationId xmlns:p14="http://schemas.microsoft.com/office/powerpoint/2010/main" val="3974528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82B3F5-8CA2-4D50-BA05-7661350C8689}" type="slidenum">
              <a:rPr lang="sv-SE" smtClean="0"/>
              <a:t>52</a:t>
            </a:fld>
            <a:endParaRPr lang="sv-SE"/>
          </a:p>
        </p:txBody>
      </p:sp>
    </p:spTree>
    <p:extLst>
      <p:ext uri="{BB962C8B-B14F-4D97-AF65-F5344CB8AC3E}">
        <p14:creationId xmlns:p14="http://schemas.microsoft.com/office/powerpoint/2010/main" val="1354119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Keeping students use of AI tools in mind, do see a need to change the assignment?</a:t>
            </a:r>
          </a:p>
          <a:p>
            <a:pPr lvl="1"/>
            <a:r>
              <a:rPr lang="en-US" dirty="0"/>
              <a:t>Why? Why not?</a:t>
            </a:r>
          </a:p>
          <a:p>
            <a:pPr lvl="1"/>
            <a:r>
              <a:rPr lang="en-US" dirty="0"/>
              <a:t>What changes would you propose?</a:t>
            </a:r>
          </a:p>
          <a:p>
            <a:r>
              <a:rPr lang="en-US" dirty="0"/>
              <a:t>What changes are possible without changing the course syllabus?</a:t>
            </a:r>
          </a:p>
          <a:p>
            <a:r>
              <a:rPr lang="en-US" dirty="0"/>
              <a:t>Do you identify similarities with assignments in your own course(s)?</a:t>
            </a:r>
          </a:p>
          <a:p>
            <a:endParaRPr lang="en-US" dirty="0"/>
          </a:p>
          <a:p>
            <a:endParaRPr lang="en-US" dirty="0"/>
          </a:p>
        </p:txBody>
      </p:sp>
      <p:sp>
        <p:nvSpPr>
          <p:cNvPr id="4" name="Slide Number Placeholder 3"/>
          <p:cNvSpPr>
            <a:spLocks noGrp="1"/>
          </p:cNvSpPr>
          <p:nvPr>
            <p:ph type="sldNum" sz="quarter" idx="5"/>
          </p:nvPr>
        </p:nvSpPr>
        <p:spPr/>
        <p:txBody>
          <a:bodyPr/>
          <a:lstStyle/>
          <a:p>
            <a:fld id="{1782B3F5-8CA2-4D50-BA05-7661350C8689}" type="slidenum">
              <a:rPr lang="sv-SE" smtClean="0"/>
              <a:t>53</a:t>
            </a:fld>
            <a:endParaRPr lang="sv-SE"/>
          </a:p>
        </p:txBody>
      </p:sp>
    </p:spTree>
    <p:extLst>
      <p:ext uri="{BB962C8B-B14F-4D97-AF65-F5344CB8AC3E}">
        <p14:creationId xmlns:p14="http://schemas.microsoft.com/office/powerpoint/2010/main" val="322158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https://www.midjourney.com/showcase/top/</a:t>
            </a:r>
          </a:p>
        </p:txBody>
      </p:sp>
      <p:sp>
        <p:nvSpPr>
          <p:cNvPr id="4" name="Slide Number Placeholder 3"/>
          <p:cNvSpPr>
            <a:spLocks noGrp="1"/>
          </p:cNvSpPr>
          <p:nvPr>
            <p:ph type="sldNum" sz="quarter" idx="5"/>
          </p:nvPr>
        </p:nvSpPr>
        <p:spPr/>
        <p:txBody>
          <a:bodyPr/>
          <a:lstStyle/>
          <a:p>
            <a:fld id="{1782B3F5-8CA2-4D50-BA05-7661350C8689}" type="slidenum">
              <a:rPr lang="sv-SE" smtClean="0"/>
              <a:t>6</a:t>
            </a:fld>
            <a:endParaRPr lang="sv-SE"/>
          </a:p>
        </p:txBody>
      </p:sp>
    </p:spTree>
    <p:extLst>
      <p:ext uri="{BB962C8B-B14F-4D97-AF65-F5344CB8AC3E}">
        <p14:creationId xmlns:p14="http://schemas.microsoft.com/office/powerpoint/2010/main" val="735978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GPT-SW3</a:t>
            </a:r>
          </a:p>
          <a:p>
            <a:r>
              <a:rPr lang="en-US" dirty="0"/>
              <a:t>GPT4All</a:t>
            </a:r>
          </a:p>
        </p:txBody>
      </p:sp>
      <p:sp>
        <p:nvSpPr>
          <p:cNvPr id="4" name="Slide Number Placeholder 3"/>
          <p:cNvSpPr>
            <a:spLocks noGrp="1"/>
          </p:cNvSpPr>
          <p:nvPr>
            <p:ph type="sldNum" sz="quarter" idx="5"/>
          </p:nvPr>
        </p:nvSpPr>
        <p:spPr/>
        <p:txBody>
          <a:bodyPr/>
          <a:lstStyle/>
          <a:p>
            <a:fld id="{1782B3F5-8CA2-4D50-BA05-7661350C8689}" type="slidenum">
              <a:rPr lang="sv-SE" smtClean="0"/>
              <a:t>9</a:t>
            </a:fld>
            <a:endParaRPr lang="sv-SE"/>
          </a:p>
        </p:txBody>
      </p:sp>
    </p:spTree>
    <p:extLst>
      <p:ext uri="{BB962C8B-B14F-4D97-AF65-F5344CB8AC3E}">
        <p14:creationId xmlns:p14="http://schemas.microsoft.com/office/powerpoint/2010/main" val="2168639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1" dirty="0">
                <a:effectLst/>
              </a:rPr>
              <a:t>EDPB resolves dispute on transfers by Meta and creates task force on Chat GPT</a:t>
            </a:r>
            <a:r>
              <a:rPr lang="en-GB" b="1" i="0" dirty="0">
                <a:solidFill>
                  <a:srgbClr val="333333"/>
                </a:solidFill>
                <a:effectLst/>
                <a:latin typeface="Georgia" panose="02040502050405020303" pitchFamily="18" charset="0"/>
              </a:rPr>
              <a:t> </a:t>
            </a:r>
            <a:r>
              <a:rPr lang="en-GB" b="0" i="0" dirty="0">
                <a:solidFill>
                  <a:srgbClr val="333333"/>
                </a:solidFill>
                <a:effectLst/>
                <a:latin typeface="Georgia" panose="02040502050405020303" pitchFamily="18" charset="0"/>
              </a:rPr>
              <a:t>https://edpb.europa.eu/news/news/2023/edpb-resolves-dispute-transfers-meta-and-creates-task-force-chat-gpt_en</a:t>
            </a:r>
          </a:p>
          <a:p>
            <a:pPr marL="171450" indent="-171450" algn="l">
              <a:buFont typeface="Arial" panose="020B0604020202020204" pitchFamily="34" charset="0"/>
              <a:buChar char="•"/>
            </a:pPr>
            <a:r>
              <a:rPr lang="en-GB" b="1" i="0" dirty="0">
                <a:solidFill>
                  <a:srgbClr val="000000"/>
                </a:solidFill>
                <a:effectLst/>
                <a:latin typeface="Lucida Grande"/>
              </a:rPr>
              <a:t>Extracting Training Data from Diffusion Models </a:t>
            </a:r>
            <a:r>
              <a:rPr lang="en-GB" b="0" i="0" dirty="0">
                <a:solidFill>
                  <a:srgbClr val="000000"/>
                </a:solidFill>
                <a:effectLst/>
                <a:latin typeface="Lucida Grande"/>
              </a:rPr>
              <a:t>https://arxiv.org/abs/2301.13188</a:t>
            </a:r>
            <a:endParaRPr lang="en-GB" b="0" i="0" dirty="0">
              <a:solidFill>
                <a:srgbClr val="333333"/>
              </a:solidFill>
              <a:effectLst/>
              <a:latin typeface="Georgia" panose="02040502050405020303"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333333"/>
                </a:solidFill>
                <a:effectLst/>
                <a:latin typeface="Georgia" panose="02040502050405020303" pitchFamily="18" charset="0"/>
              </a:rPr>
              <a:t>Copyright and Artificial Creation: Does EU Copyright Law Protect AI-Assisted Output? </a:t>
            </a:r>
            <a:r>
              <a:rPr lang="en-US" dirty="0"/>
              <a:t>https://link.springer.com/article/10.1007/s40319-021-01115-0</a:t>
            </a:r>
          </a:p>
          <a:p>
            <a:pPr marL="171450" indent="-171450" algn="l">
              <a:buFont typeface="Arial" panose="020B0604020202020204" pitchFamily="34" charset="0"/>
              <a:buChar char="•"/>
            </a:pPr>
            <a:r>
              <a:rPr lang="en-GB" b="1" i="0" dirty="0">
                <a:solidFill>
                  <a:srgbClr val="404040"/>
                </a:solidFill>
                <a:effectLst/>
                <a:latin typeface="SF Pro Display"/>
              </a:rPr>
              <a:t>Quantifying </a:t>
            </a:r>
            <a:r>
              <a:rPr lang="en-GB" b="1" i="0" dirty="0" err="1">
                <a:solidFill>
                  <a:srgbClr val="404040"/>
                </a:solidFill>
                <a:effectLst/>
                <a:latin typeface="SF Pro Display"/>
              </a:rPr>
              <a:t>ChatGPT’s</a:t>
            </a:r>
            <a:r>
              <a:rPr lang="en-GB" b="1" i="0" dirty="0">
                <a:solidFill>
                  <a:srgbClr val="404040"/>
                </a:solidFill>
                <a:effectLst/>
                <a:latin typeface="SF Pro Display"/>
              </a:rPr>
              <a:t> gender bias</a:t>
            </a:r>
            <a:r>
              <a:rPr lang="en-US" b="1" dirty="0"/>
              <a:t> </a:t>
            </a:r>
            <a:r>
              <a:rPr lang="en-US" dirty="0"/>
              <a:t>https://aisnakeoil.substack.com/p/quantifying-chatgpts-gender-bias</a:t>
            </a:r>
          </a:p>
          <a:p>
            <a:pPr marL="171450" indent="-171450" algn="l">
              <a:buFont typeface="Arial" panose="020B0604020202020204" pitchFamily="34" charset="0"/>
              <a:buChar char="•"/>
            </a:pPr>
            <a:r>
              <a:rPr lang="en-GB" b="1" i="0" dirty="0">
                <a:solidFill>
                  <a:srgbClr val="000000"/>
                </a:solidFill>
                <a:effectLst/>
                <a:latin typeface="Lucida Grande"/>
              </a:rPr>
              <a:t>Evaluating Verifiability in Generative Search Engines </a:t>
            </a:r>
            <a:r>
              <a:rPr lang="en-US" dirty="0"/>
              <a:t>https://arxiv.org/abs/2304.09848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000000"/>
                </a:solidFill>
                <a:effectLst/>
                <a:latin typeface="Sora"/>
              </a:rPr>
              <a:t>Despite </a:t>
            </a:r>
            <a:r>
              <a:rPr lang="en-GB" b="1" i="0" dirty="0" err="1">
                <a:solidFill>
                  <a:srgbClr val="000000"/>
                </a:solidFill>
                <a:effectLst/>
                <a:latin typeface="Sora"/>
              </a:rPr>
              <a:t>OpenAI’s</a:t>
            </a:r>
            <a:r>
              <a:rPr lang="en-GB" b="1" i="0" dirty="0">
                <a:solidFill>
                  <a:srgbClr val="000000"/>
                </a:solidFill>
                <a:effectLst/>
                <a:latin typeface="Sora"/>
              </a:rPr>
              <a:t> Promises, the Company’s New AI Tool Produces Misinformation More Frequently, and More Persuasively, than its Predecessor </a:t>
            </a:r>
            <a:r>
              <a:rPr lang="en-US" dirty="0"/>
              <a:t>https://www.newsguardtech.com/misinformation-monitor/march-2023/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333333"/>
                </a:solidFill>
                <a:effectLst/>
                <a:latin typeface="Open Sans" panose="020B0606030504020204" pitchFamily="34" charset="0"/>
              </a:rPr>
              <a:t>Co-Writing with Opinionated Language Models Affects Users’ Views </a:t>
            </a:r>
            <a:r>
              <a:rPr lang="en-GB" b="0" i="0" dirty="0">
                <a:solidFill>
                  <a:srgbClr val="333333"/>
                </a:solidFill>
                <a:effectLst/>
                <a:latin typeface="Open Sans" panose="020B0606030504020204" pitchFamily="34" charset="0"/>
              </a:rPr>
              <a:t>https://dl.acm.org/doi/10.1145/3544548.3581196</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1782B3F5-8CA2-4D50-BA05-7661350C8689}" type="slidenum">
              <a:rPr lang="sv-SE" smtClean="0"/>
              <a:t>11</a:t>
            </a:fld>
            <a:endParaRPr lang="sv-SE"/>
          </a:p>
        </p:txBody>
      </p:sp>
    </p:spTree>
    <p:extLst>
      <p:ext uri="{BB962C8B-B14F-4D97-AF65-F5344CB8AC3E}">
        <p14:creationId xmlns:p14="http://schemas.microsoft.com/office/powerpoint/2010/main" val="2753572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https://www.education.lu.se/artikel/potential-impact-ai-tools-assessment</a:t>
            </a:r>
          </a:p>
        </p:txBody>
      </p:sp>
      <p:sp>
        <p:nvSpPr>
          <p:cNvPr id="4" name="Slide Number Placeholder 3"/>
          <p:cNvSpPr>
            <a:spLocks noGrp="1"/>
          </p:cNvSpPr>
          <p:nvPr>
            <p:ph type="sldNum" sz="quarter" idx="5"/>
          </p:nvPr>
        </p:nvSpPr>
        <p:spPr/>
        <p:txBody>
          <a:bodyPr/>
          <a:lstStyle/>
          <a:p>
            <a:fld id="{1782B3F5-8CA2-4D50-BA05-7661350C8689}" type="slidenum">
              <a:rPr lang="sv-SE" smtClean="0"/>
              <a:t>12</a:t>
            </a:fld>
            <a:endParaRPr lang="sv-SE"/>
          </a:p>
        </p:txBody>
      </p:sp>
    </p:spTree>
    <p:extLst>
      <p:ext uri="{BB962C8B-B14F-4D97-AF65-F5344CB8AC3E}">
        <p14:creationId xmlns:p14="http://schemas.microsoft.com/office/powerpoint/2010/main" val="140177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https://www.chalmers.se/en/current/news/cls-students-positive-towards-ai-but-uncertain-about-what-counts-as-cheating/</a:t>
            </a:r>
          </a:p>
          <a:p>
            <a:r>
              <a:rPr lang="en-US" dirty="0"/>
              <a:t>https://research.chalmers.se/en/publication/535715</a:t>
            </a:r>
          </a:p>
        </p:txBody>
      </p:sp>
      <p:sp>
        <p:nvSpPr>
          <p:cNvPr id="4" name="Slide Number Placeholder 3"/>
          <p:cNvSpPr>
            <a:spLocks noGrp="1"/>
          </p:cNvSpPr>
          <p:nvPr>
            <p:ph type="sldNum" sz="quarter" idx="5"/>
          </p:nvPr>
        </p:nvSpPr>
        <p:spPr/>
        <p:txBody>
          <a:bodyPr/>
          <a:lstStyle/>
          <a:p>
            <a:fld id="{1782B3F5-8CA2-4D50-BA05-7661350C8689}" type="slidenum">
              <a:rPr lang="sv-SE" smtClean="0"/>
              <a:t>17</a:t>
            </a:fld>
            <a:endParaRPr lang="sv-SE"/>
          </a:p>
        </p:txBody>
      </p:sp>
    </p:spTree>
    <p:extLst>
      <p:ext uri="{BB962C8B-B14F-4D97-AF65-F5344CB8AC3E}">
        <p14:creationId xmlns:p14="http://schemas.microsoft.com/office/powerpoint/2010/main" val="2678148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GB" dirty="0"/>
              <a:t>Many respondents share anecdotal narratives suggesting that AI chatbots and language tools can provide substantial support for individuals with disabilities such as dyslexia, ADD, ADHD, and autism.”</a:t>
            </a:r>
            <a:endParaRPr lang="en-US" dirty="0"/>
          </a:p>
        </p:txBody>
      </p:sp>
      <p:sp>
        <p:nvSpPr>
          <p:cNvPr id="4" name="Slide Number Placeholder 3"/>
          <p:cNvSpPr>
            <a:spLocks noGrp="1"/>
          </p:cNvSpPr>
          <p:nvPr>
            <p:ph type="sldNum" sz="quarter" idx="5"/>
          </p:nvPr>
        </p:nvSpPr>
        <p:spPr/>
        <p:txBody>
          <a:bodyPr/>
          <a:lstStyle/>
          <a:p>
            <a:fld id="{1782B3F5-8CA2-4D50-BA05-7661350C8689}" type="slidenum">
              <a:rPr lang="sv-SE" smtClean="0"/>
              <a:t>18</a:t>
            </a:fld>
            <a:endParaRPr lang="sv-SE"/>
          </a:p>
        </p:txBody>
      </p:sp>
    </p:spTree>
    <p:extLst>
      <p:ext uri="{BB962C8B-B14F-4D97-AF65-F5344CB8AC3E}">
        <p14:creationId xmlns:p14="http://schemas.microsoft.com/office/powerpoint/2010/main" val="4123757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https://op.europa.eu/en/publication-detail/-/publication/d81a0d54-5348-11ed-92ed-01aa75ed71a1/language-en</a:t>
            </a:r>
          </a:p>
          <a:p>
            <a:r>
              <a:rPr lang="sv-SE" dirty="0"/>
              <a:t>https://op.europa.eu/en/publication-detail/-/publication/d3988569-0434-11ea-8c1f-01aa75ed71a1</a:t>
            </a:r>
          </a:p>
          <a:p>
            <a:endParaRPr lang="sv-SE" dirty="0"/>
          </a:p>
        </p:txBody>
      </p:sp>
      <p:sp>
        <p:nvSpPr>
          <p:cNvPr id="4" name="Slide Number Placeholder 3"/>
          <p:cNvSpPr>
            <a:spLocks noGrp="1"/>
          </p:cNvSpPr>
          <p:nvPr>
            <p:ph type="sldNum" sz="quarter" idx="5"/>
          </p:nvPr>
        </p:nvSpPr>
        <p:spPr/>
        <p:txBody>
          <a:bodyPr/>
          <a:lstStyle/>
          <a:p>
            <a:fld id="{1782B3F5-8CA2-4D50-BA05-7661350C8689}" type="slidenum">
              <a:rPr lang="sv-SE" smtClean="0"/>
              <a:t>19</a:t>
            </a:fld>
            <a:endParaRPr lang="sv-SE"/>
          </a:p>
        </p:txBody>
      </p:sp>
    </p:spTree>
    <p:extLst>
      <p:ext uri="{BB962C8B-B14F-4D97-AF65-F5344CB8AC3E}">
        <p14:creationId xmlns:p14="http://schemas.microsoft.com/office/powerpoint/2010/main" val="1323645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Summary</a:t>
            </a:r>
            <a:r>
              <a:rPr lang="sv-SE" dirty="0"/>
              <a:t> </a:t>
            </a:r>
            <a:r>
              <a:rPr lang="sv-SE" dirty="0" err="1"/>
              <a:t>of</a:t>
            </a:r>
            <a:r>
              <a:rPr lang="sv-SE" dirty="0"/>
              <a:t> the </a:t>
            </a:r>
            <a:r>
              <a:rPr lang="sv-SE" dirty="0" err="1"/>
              <a:t>European</a:t>
            </a:r>
            <a:r>
              <a:rPr lang="sv-SE" dirty="0"/>
              <a:t> Commission </a:t>
            </a:r>
            <a:r>
              <a:rPr lang="sv-SE" dirty="0" err="1"/>
              <a:t>guidelines</a:t>
            </a:r>
            <a:r>
              <a:rPr lang="sv-SE" dirty="0"/>
              <a:t> </a:t>
            </a:r>
            <a:r>
              <a:rPr lang="sv-SE" dirty="0" err="1"/>
              <a:t>made</a:t>
            </a:r>
            <a:r>
              <a:rPr lang="sv-SE" dirty="0"/>
              <a:t> by </a:t>
            </a:r>
            <a:r>
              <a:rPr lang="sv-SE" dirty="0" err="1"/>
              <a:t>ChatGPT</a:t>
            </a:r>
            <a:r>
              <a:rPr lang="sv-SE" dirty="0"/>
              <a:t>.</a:t>
            </a:r>
          </a:p>
        </p:txBody>
      </p:sp>
      <p:sp>
        <p:nvSpPr>
          <p:cNvPr id="4" name="Slide Number Placeholder 3"/>
          <p:cNvSpPr>
            <a:spLocks noGrp="1"/>
          </p:cNvSpPr>
          <p:nvPr>
            <p:ph type="sldNum" sz="quarter" idx="5"/>
          </p:nvPr>
        </p:nvSpPr>
        <p:spPr/>
        <p:txBody>
          <a:bodyPr/>
          <a:lstStyle/>
          <a:p>
            <a:fld id="{1782B3F5-8CA2-4D50-BA05-7661350C8689}" type="slidenum">
              <a:rPr lang="sv-SE" smtClean="0"/>
              <a:t>20</a:t>
            </a:fld>
            <a:endParaRPr lang="sv-SE"/>
          </a:p>
        </p:txBody>
      </p:sp>
    </p:spTree>
    <p:extLst>
      <p:ext uri="{BB962C8B-B14F-4D97-AF65-F5344CB8AC3E}">
        <p14:creationId xmlns:p14="http://schemas.microsoft.com/office/powerpoint/2010/main" val="42232665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 Id="rId5" Type="http://schemas.microsoft.com/office/2007/relationships/hdphoto" Target="../media/hdphoto3.wdp"/><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slide">
    <p:spTree>
      <p:nvGrpSpPr>
        <p:cNvPr id="1" name=""/>
        <p:cNvGrpSpPr/>
        <p:nvPr/>
      </p:nvGrpSpPr>
      <p:grpSpPr>
        <a:xfrm>
          <a:off x="0" y="0"/>
          <a:ext cx="0" cy="0"/>
          <a:chOff x="0" y="0"/>
          <a:chExt cx="0" cy="0"/>
        </a:xfrm>
      </p:grpSpPr>
      <p:pic>
        <p:nvPicPr>
          <p:cNvPr id="3" name="Bildobjekt 2" title="pic_logoA_white"/>
          <p:cNvPicPr>
            <a:picLocks/>
          </p:cNvPicPr>
          <p:nvPr userDrawn="1"/>
        </p:nvPicPr>
        <p:blipFill>
          <a:blip r:embed="rId2"/>
          <a:stretch>
            <a:fillRect/>
          </a:stretch>
        </p:blipFill>
        <p:spPr>
          <a:xfrm>
            <a:off x="4290021" y="2626269"/>
            <a:ext cx="3611958" cy="1605463"/>
          </a:xfrm>
          <a:prstGeom prst="rect">
            <a:avLst/>
          </a:prstGeom>
        </p:spPr>
      </p:pic>
      <p:pic>
        <p:nvPicPr>
          <p:cNvPr id="7" name="Bildobjekt 6">
            <a:extLst>
              <a:ext uri="{FF2B5EF4-FFF2-40B4-BE49-F238E27FC236}">
                <a16:creationId xmlns:a16="http://schemas.microsoft.com/office/drawing/2014/main" id="{041BBEBE-17F3-954F-BFEE-B31D9B83F096}"/>
              </a:ext>
            </a:extLst>
          </p:cNvPr>
          <p:cNvPicPr>
            <a:picLocks noChangeAspect="1"/>
          </p:cNvPicPr>
          <p:nvPr userDrawn="1"/>
        </p:nvPicPr>
        <p:blipFill>
          <a:blip r:embed="rId3">
            <a:alphaModFix amt="3000"/>
          </a:blip>
          <a:stretch>
            <a:fillRect/>
          </a:stretch>
        </p:blipFill>
        <p:spPr>
          <a:xfrm>
            <a:off x="1012371" y="-1521226"/>
            <a:ext cx="10499271" cy="9900451"/>
          </a:xfrm>
          <a:prstGeom prst="rect">
            <a:avLst/>
          </a:prstGeom>
        </p:spPr>
      </p:pic>
    </p:spTree>
    <p:extLst>
      <p:ext uri="{BB962C8B-B14F-4D97-AF65-F5344CB8AC3E}">
        <p14:creationId xmlns:p14="http://schemas.microsoft.com/office/powerpoint/2010/main" val="210367662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Rubrik 5"/>
          <p:cNvSpPr>
            <a:spLocks noGrp="1"/>
          </p:cNvSpPr>
          <p:nvPr>
            <p:ph type="title" hasCustomPrompt="1"/>
          </p:nvPr>
        </p:nvSpPr>
        <p:spPr>
          <a:xfrm>
            <a:off x="589492" y="1180800"/>
            <a:ext cx="8602133" cy="756000"/>
          </a:xfrm>
          <a:prstGeom prst="rect">
            <a:avLst/>
          </a:prstGeom>
        </p:spPr>
        <p:txBody>
          <a:bodyPr/>
          <a:lstStyle>
            <a:lvl1pPr>
              <a:defRPr sz="3600" b="1" cap="all" baseline="0">
                <a:solidFill>
                  <a:schemeClr val="bg1"/>
                </a:solidFill>
                <a:latin typeface="+mj-lt"/>
              </a:defRPr>
            </a:lvl1pPr>
          </a:lstStyle>
          <a:p>
            <a:r>
              <a:rPr lang="en-GB" noProof="0"/>
              <a:t>INSERT HEADLINE</a:t>
            </a:r>
          </a:p>
        </p:txBody>
      </p:sp>
      <p:sp>
        <p:nvSpPr>
          <p:cNvPr id="2" name="Footer Placeholder 1"/>
          <p:cNvSpPr>
            <a:spLocks noGrp="1"/>
          </p:cNvSpPr>
          <p:nvPr>
            <p:ph type="ftr" sz="quarter" idx="12"/>
          </p:nvPr>
        </p:nvSpPr>
        <p:spPr>
          <a:xfrm>
            <a:off x="4038600" y="6249528"/>
            <a:ext cx="4114800" cy="365125"/>
          </a:xfrm>
          <a:prstGeom prst="rect">
            <a:avLst/>
          </a:prstGeom>
        </p:spPr>
        <p:txBody>
          <a:bodyPr/>
          <a:lstStyle>
            <a:lvl1pPr algn="ctr">
              <a:defRPr>
                <a:solidFill>
                  <a:schemeClr val="bg1"/>
                </a:solidFill>
                <a:latin typeface="+mj-lt"/>
              </a:defRPr>
            </a:lvl1pPr>
          </a:lstStyle>
          <a:p>
            <a:endParaRPr lang="en-GB" noProof="0"/>
          </a:p>
        </p:txBody>
      </p:sp>
      <p:pic>
        <p:nvPicPr>
          <p:cNvPr id="6" name="Bildobjekt 5" title="pic_logoB_white">
            <a:extLst>
              <a:ext uri="{FF2B5EF4-FFF2-40B4-BE49-F238E27FC236}">
                <a16:creationId xmlns:a16="http://schemas.microsoft.com/office/drawing/2014/main" id="{F3CA0083-6A50-0E49-82AA-6F532B1C691C}"/>
              </a:ext>
            </a:extLst>
          </p:cNvPr>
          <p:cNvPicPr preferRelativeResize="0">
            <a:picLocks/>
          </p:cNvPicPr>
          <p:nvPr userDrawn="1"/>
        </p:nvPicPr>
        <p:blipFill>
          <a:blip r:embed="rId2"/>
          <a:stretch>
            <a:fillRect/>
          </a:stretch>
        </p:blipFill>
        <p:spPr>
          <a:xfrm>
            <a:off x="9586383" y="426317"/>
            <a:ext cx="2027526" cy="228600"/>
          </a:xfrm>
          <a:prstGeom prst="rect">
            <a:avLst/>
          </a:prstGeom>
        </p:spPr>
      </p:pic>
      <p:cxnSp>
        <p:nvCxnSpPr>
          <p:cNvPr id="7" name="Rak 7">
            <a:extLst>
              <a:ext uri="{FF2B5EF4-FFF2-40B4-BE49-F238E27FC236}">
                <a16:creationId xmlns:a16="http://schemas.microsoft.com/office/drawing/2014/main" id="{B66DA31A-5856-DF4B-9E31-19F12A2E070E}"/>
              </a:ext>
            </a:extLst>
          </p:cNvPr>
          <p:cNvCxnSpPr>
            <a:cxnSpLocks/>
          </p:cNvCxnSpPr>
          <p:nvPr userDrawn="1"/>
        </p:nvCxnSpPr>
        <p:spPr>
          <a:xfrm>
            <a:off x="589492" y="573847"/>
            <a:ext cx="8602133"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Bildobjekt 9">
            <a:extLst>
              <a:ext uri="{FF2B5EF4-FFF2-40B4-BE49-F238E27FC236}">
                <a16:creationId xmlns:a16="http://schemas.microsoft.com/office/drawing/2014/main" id="{6ABFA6DE-D718-9841-8783-3C55FF013421}"/>
              </a:ext>
            </a:extLst>
          </p:cNvPr>
          <p:cNvPicPr>
            <a:picLocks noChangeAspect="1"/>
          </p:cNvPicPr>
          <p:nvPr userDrawn="1"/>
        </p:nvPicPr>
        <p:blipFill>
          <a:blip r:embed="rId3">
            <a:biLevel thresh="25000"/>
          </a:blip>
          <a:stretch>
            <a:fillRect/>
          </a:stretch>
        </p:blipFill>
        <p:spPr>
          <a:xfrm>
            <a:off x="10596869" y="5743082"/>
            <a:ext cx="1014560" cy="689009"/>
          </a:xfrm>
          <a:prstGeom prst="rect">
            <a:avLst/>
          </a:prstGeom>
        </p:spPr>
      </p:pic>
      <p:sp>
        <p:nvSpPr>
          <p:cNvPr id="8" name="Table Placeholder 7">
            <a:extLst>
              <a:ext uri="{FF2B5EF4-FFF2-40B4-BE49-F238E27FC236}">
                <a16:creationId xmlns:a16="http://schemas.microsoft.com/office/drawing/2014/main" id="{050072F4-7F3B-5B10-D672-1965D547E358}"/>
              </a:ext>
            </a:extLst>
          </p:cNvPr>
          <p:cNvSpPr>
            <a:spLocks noGrp="1"/>
          </p:cNvSpPr>
          <p:nvPr>
            <p:ph type="tbl" sz="quarter" idx="13"/>
          </p:nvPr>
        </p:nvSpPr>
        <p:spPr>
          <a:xfrm>
            <a:off x="589491" y="2300399"/>
            <a:ext cx="11021937" cy="3361613"/>
          </a:xfrm>
          <a:prstGeom prst="rect">
            <a:avLst/>
          </a:prstGeom>
        </p:spPr>
        <p:txBody>
          <a:bodyPr/>
          <a:lstStyle>
            <a:lvl1pPr>
              <a:defRPr sz="2400">
                <a:solidFill>
                  <a:schemeClr val="bg1"/>
                </a:solidFill>
                <a:latin typeface="+mj-lt"/>
              </a:defRPr>
            </a:lvl1pPr>
          </a:lstStyle>
          <a:p>
            <a:endParaRPr lang="en-US"/>
          </a:p>
        </p:txBody>
      </p:sp>
    </p:spTree>
    <p:extLst>
      <p:ext uri="{BB962C8B-B14F-4D97-AF65-F5344CB8AC3E}">
        <p14:creationId xmlns:p14="http://schemas.microsoft.com/office/powerpoint/2010/main" val="94801271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207CBD5-C37C-47ED-4594-3F191CAF8A1B}"/>
              </a:ext>
            </a:extLst>
          </p:cNvPr>
          <p:cNvPicPr>
            <a:picLocks noChangeAspect="1"/>
          </p:cNvPicPr>
          <p:nvPr userDrawn="1"/>
        </p:nvPicPr>
        <p:blipFill>
          <a:blip r:embed="rId2">
            <a:duotone>
              <a:prstClr val="black"/>
              <a:schemeClr val="tx2">
                <a:tint val="45000"/>
                <a:satMod val="400000"/>
              </a:schemeClr>
            </a:duotone>
            <a:alphaModFix amt="20000"/>
          </a:blip>
          <a:stretch>
            <a:fillRect/>
          </a:stretch>
        </p:blipFill>
        <p:spPr>
          <a:xfrm>
            <a:off x="8272500" y="3429000"/>
            <a:ext cx="4691055" cy="4423503"/>
          </a:xfrm>
          <a:prstGeom prst="rect">
            <a:avLst/>
          </a:prstGeom>
        </p:spPr>
      </p:pic>
      <p:pic>
        <p:nvPicPr>
          <p:cNvPr id="12" name="Bildobjekt 5">
            <a:extLst>
              <a:ext uri="{FF2B5EF4-FFF2-40B4-BE49-F238E27FC236}">
                <a16:creationId xmlns:a16="http://schemas.microsoft.com/office/drawing/2014/main" id="{2E7A7A9B-AC05-E1F4-9F2B-F7AE8BB9FB3E}"/>
              </a:ext>
            </a:extLst>
          </p:cNvPr>
          <p:cNvPicPr>
            <a:picLocks noChangeAspect="1"/>
          </p:cNvPicPr>
          <p:nvPr userDrawn="1"/>
        </p:nvPicPr>
        <p:blipFill>
          <a:blip r:embed="rId2">
            <a:duotone>
              <a:prstClr val="black"/>
              <a:schemeClr val="tx2">
                <a:tint val="45000"/>
                <a:satMod val="400000"/>
              </a:schemeClr>
            </a:duotone>
            <a:alphaModFix amt="20000"/>
          </a:blip>
          <a:stretch>
            <a:fillRect/>
          </a:stretch>
        </p:blipFill>
        <p:spPr>
          <a:xfrm>
            <a:off x="-1040060" y="-2487797"/>
            <a:ext cx="4691055" cy="4423503"/>
          </a:xfrm>
          <a:prstGeom prst="rect">
            <a:avLst/>
          </a:prstGeom>
        </p:spPr>
      </p:pic>
      <p:sp>
        <p:nvSpPr>
          <p:cNvPr id="4" name="Rubrik 4">
            <a:extLst>
              <a:ext uri="{FF2B5EF4-FFF2-40B4-BE49-F238E27FC236}">
                <a16:creationId xmlns:a16="http://schemas.microsoft.com/office/drawing/2014/main" id="{9FA4A042-25AF-0FB8-9EA5-C2858DD69E1B}"/>
              </a:ext>
            </a:extLst>
          </p:cNvPr>
          <p:cNvSpPr>
            <a:spLocks noGrp="1"/>
          </p:cNvSpPr>
          <p:nvPr>
            <p:ph type="title" hasCustomPrompt="1"/>
          </p:nvPr>
        </p:nvSpPr>
        <p:spPr>
          <a:xfrm>
            <a:off x="589492" y="2312767"/>
            <a:ext cx="11021937" cy="2277645"/>
          </a:xfrm>
          <a:prstGeom prst="rect">
            <a:avLst/>
          </a:prstGeom>
        </p:spPr>
        <p:txBody>
          <a:bodyPr/>
          <a:lstStyle>
            <a:lvl1pPr>
              <a:defRPr lang="sv-SE" sz="7000" b="1" kern="1200" baseline="0" dirty="0" smtClean="0">
                <a:solidFill>
                  <a:srgbClr val="961B81"/>
                </a:solidFill>
                <a:latin typeface="+mj-lt"/>
                <a:ea typeface="+mn-ea"/>
                <a:cs typeface="BentonSans Bold"/>
              </a:defRPr>
            </a:lvl1pPr>
          </a:lstStyle>
          <a:p>
            <a:r>
              <a:rPr lang="en-GB" noProof="0"/>
              <a:t>INSERT </a:t>
            </a:r>
            <a:br>
              <a:rPr lang="en-GB" noProof="0"/>
            </a:br>
            <a:r>
              <a:rPr lang="en-GB" noProof="0"/>
              <a:t>HEADING</a:t>
            </a:r>
          </a:p>
        </p:txBody>
      </p:sp>
      <p:sp>
        <p:nvSpPr>
          <p:cNvPr id="9" name="Platshållare för text 2">
            <a:extLst>
              <a:ext uri="{FF2B5EF4-FFF2-40B4-BE49-F238E27FC236}">
                <a16:creationId xmlns:a16="http://schemas.microsoft.com/office/drawing/2014/main" id="{BA38DA06-54E1-367A-0F92-8E31FCEAA9A1}"/>
              </a:ext>
            </a:extLst>
          </p:cNvPr>
          <p:cNvSpPr>
            <a:spLocks noGrp="1"/>
          </p:cNvSpPr>
          <p:nvPr>
            <p:ph type="body" sz="quarter" idx="12" hasCustomPrompt="1"/>
          </p:nvPr>
        </p:nvSpPr>
        <p:spPr>
          <a:xfrm>
            <a:off x="589492" y="4724851"/>
            <a:ext cx="8602132" cy="1029404"/>
          </a:xfrm>
          <a:prstGeom prst="rect">
            <a:avLst/>
          </a:prstGeom>
        </p:spPr>
        <p:txBody>
          <a:bodyPr/>
          <a:lstStyle>
            <a:lvl1pPr marL="0" indent="0">
              <a:buNone/>
              <a:defRPr lang="sv-SE" sz="3000" kern="1200" baseline="0" dirty="0" smtClean="0">
                <a:solidFill>
                  <a:srgbClr val="585858"/>
                </a:solidFill>
                <a:latin typeface="+mj-lt"/>
                <a:ea typeface="+mn-ea"/>
                <a:cs typeface="BentonSans Regular" panose="02000503000000020004" pitchFamily="50" charset="0"/>
              </a:defRPr>
            </a:lvl1pPr>
          </a:lstStyle>
          <a:p>
            <a:pPr lvl="0"/>
            <a:r>
              <a:rPr lang="en-GB" noProof="0"/>
              <a:t>Insert Subtitle</a:t>
            </a:r>
          </a:p>
        </p:txBody>
      </p:sp>
      <p:sp>
        <p:nvSpPr>
          <p:cNvPr id="10" name="Text Placeholder 9">
            <a:extLst>
              <a:ext uri="{FF2B5EF4-FFF2-40B4-BE49-F238E27FC236}">
                <a16:creationId xmlns:a16="http://schemas.microsoft.com/office/drawing/2014/main" id="{6A1551C0-DC26-FF47-6293-08D8E5F1730D}"/>
              </a:ext>
            </a:extLst>
          </p:cNvPr>
          <p:cNvSpPr>
            <a:spLocks noGrp="1"/>
          </p:cNvSpPr>
          <p:nvPr>
            <p:ph type="body" sz="quarter" idx="13" hasCustomPrompt="1"/>
          </p:nvPr>
        </p:nvSpPr>
        <p:spPr>
          <a:xfrm>
            <a:off x="589491" y="6022109"/>
            <a:ext cx="8602132" cy="409574"/>
          </a:xfrm>
          <a:prstGeom prst="rect">
            <a:avLst/>
          </a:prstGeom>
        </p:spPr>
        <p:txBody>
          <a:bodyPr/>
          <a:lstStyle>
            <a:lvl1pPr marL="0" indent="0">
              <a:buFontTx/>
              <a:buNone/>
              <a:defRPr sz="2400">
                <a:solidFill>
                  <a:srgbClr val="585858"/>
                </a:solidFill>
                <a:latin typeface="+mj-lt"/>
              </a:defRPr>
            </a:lvl1pPr>
          </a:lstStyle>
          <a:p>
            <a:pPr lvl="0"/>
            <a:r>
              <a:rPr lang="en-GB" noProof="0"/>
              <a:t>Author, Date</a:t>
            </a:r>
          </a:p>
        </p:txBody>
      </p:sp>
      <p:pic>
        <p:nvPicPr>
          <p:cNvPr id="11" name="Bildobjekt 3">
            <a:extLst>
              <a:ext uri="{FF2B5EF4-FFF2-40B4-BE49-F238E27FC236}">
                <a16:creationId xmlns:a16="http://schemas.microsoft.com/office/drawing/2014/main" id="{88785EC3-2472-4DF1-9CC8-F295A582B265}"/>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7328"/>
                    </a14:imgEffect>
                    <a14:imgEffect>
                      <a14:brightnessContrast bright="-2000"/>
                    </a14:imgEffect>
                  </a14:imgLayer>
                </a14:imgProps>
              </a:ext>
            </a:extLst>
          </a:blip>
          <a:stretch>
            <a:fillRect/>
          </a:stretch>
        </p:blipFill>
        <p:spPr>
          <a:xfrm>
            <a:off x="9583903" y="5060691"/>
            <a:ext cx="2027526" cy="1376935"/>
          </a:xfrm>
          <a:prstGeom prst="rect">
            <a:avLst/>
          </a:prstGeom>
          <a:noFill/>
        </p:spPr>
      </p:pic>
      <p:cxnSp>
        <p:nvCxnSpPr>
          <p:cNvPr id="13" name="Rak 7">
            <a:extLst>
              <a:ext uri="{FF2B5EF4-FFF2-40B4-BE49-F238E27FC236}">
                <a16:creationId xmlns:a16="http://schemas.microsoft.com/office/drawing/2014/main" id="{FDB7998F-A760-2410-098C-BFEC98D5BF89}"/>
              </a:ext>
            </a:extLst>
          </p:cNvPr>
          <p:cNvCxnSpPr>
            <a:cxnSpLocks/>
          </p:cNvCxnSpPr>
          <p:nvPr userDrawn="1"/>
        </p:nvCxnSpPr>
        <p:spPr>
          <a:xfrm>
            <a:off x="589492" y="573847"/>
            <a:ext cx="8602133" cy="0"/>
          </a:xfrm>
          <a:prstGeom prst="line">
            <a:avLst/>
          </a:prstGeom>
          <a:ln w="9525" cmpd="sng">
            <a:solidFill>
              <a:srgbClr val="797979"/>
            </a:solidFill>
          </a:ln>
          <a:effectLst/>
        </p:spPr>
        <p:style>
          <a:lnRef idx="2">
            <a:schemeClr val="accent1"/>
          </a:lnRef>
          <a:fillRef idx="0">
            <a:schemeClr val="accent1"/>
          </a:fillRef>
          <a:effectRef idx="1">
            <a:schemeClr val="accent1"/>
          </a:effectRef>
          <a:fontRef idx="minor">
            <a:schemeClr val="tx1"/>
          </a:fontRef>
        </p:style>
      </p:cxnSp>
      <p:pic>
        <p:nvPicPr>
          <p:cNvPr id="14" name="pic_logoB" title="pic_logoB_gray">
            <a:extLst>
              <a:ext uri="{FF2B5EF4-FFF2-40B4-BE49-F238E27FC236}">
                <a16:creationId xmlns:a16="http://schemas.microsoft.com/office/drawing/2014/main" id="{E589D429-624A-4804-9A21-1F6531192FB9}"/>
              </a:ext>
            </a:extLst>
          </p:cNvPr>
          <p:cNvPicPr preferRelativeResize="0">
            <a:picLocks/>
          </p:cNvPicPr>
          <p:nvPr userDrawn="1"/>
        </p:nvPicPr>
        <p:blipFill>
          <a:blip r:embed="rId5"/>
          <a:stretch>
            <a:fillRect/>
          </a:stretch>
        </p:blipFill>
        <p:spPr>
          <a:xfrm>
            <a:off x="9586383" y="427471"/>
            <a:ext cx="2027526" cy="228600"/>
          </a:xfrm>
          <a:prstGeom prst="rect">
            <a:avLst/>
          </a:prstGeom>
          <a:solidFill>
            <a:schemeClr val="bg1"/>
          </a:solidFill>
        </p:spPr>
      </p:pic>
    </p:spTree>
    <p:extLst>
      <p:ext uri="{BB962C8B-B14F-4D97-AF65-F5344CB8AC3E}">
        <p14:creationId xmlns:p14="http://schemas.microsoft.com/office/powerpoint/2010/main" val="32138016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full width">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a:xfrm>
            <a:off x="4038600" y="6356357"/>
            <a:ext cx="4114800" cy="365125"/>
          </a:xfrm>
          <a:prstGeom prst="rect">
            <a:avLst/>
          </a:prstGeom>
        </p:spPr>
        <p:txBody>
          <a:bodyPr/>
          <a:lstStyle>
            <a:lvl1pPr>
              <a:defRPr>
                <a:solidFill>
                  <a:srgbClr val="585858"/>
                </a:solidFill>
              </a:defRPr>
            </a:lvl1pPr>
          </a:lstStyle>
          <a:p>
            <a:endParaRPr lang="sv-SE"/>
          </a:p>
        </p:txBody>
      </p:sp>
      <p:sp>
        <p:nvSpPr>
          <p:cNvPr id="9" name="Rubrik 5">
            <a:extLst>
              <a:ext uri="{FF2B5EF4-FFF2-40B4-BE49-F238E27FC236}">
                <a16:creationId xmlns:a16="http://schemas.microsoft.com/office/drawing/2014/main" id="{F06D2B54-E06E-CBE7-30DE-345A18257177}"/>
              </a:ext>
            </a:extLst>
          </p:cNvPr>
          <p:cNvSpPr>
            <a:spLocks noGrp="1"/>
          </p:cNvSpPr>
          <p:nvPr>
            <p:ph type="title" hasCustomPrompt="1"/>
          </p:nvPr>
        </p:nvSpPr>
        <p:spPr>
          <a:xfrm>
            <a:off x="589492" y="1180800"/>
            <a:ext cx="8602133" cy="756000"/>
          </a:xfrm>
          <a:prstGeom prst="rect">
            <a:avLst/>
          </a:prstGeom>
        </p:spPr>
        <p:txBody>
          <a:bodyPr/>
          <a:lstStyle>
            <a:lvl1pPr>
              <a:defRPr sz="3600" b="1" cap="all" baseline="0">
                <a:solidFill>
                  <a:srgbClr val="585858"/>
                </a:solidFill>
                <a:latin typeface="+mj-lt"/>
              </a:defRPr>
            </a:lvl1pPr>
          </a:lstStyle>
          <a:p>
            <a:r>
              <a:rPr lang="en-GB" noProof="0"/>
              <a:t>INSERT HEADLINE</a:t>
            </a:r>
          </a:p>
        </p:txBody>
      </p:sp>
      <p:sp>
        <p:nvSpPr>
          <p:cNvPr id="10" name="Platshållare för text 7">
            <a:extLst>
              <a:ext uri="{FF2B5EF4-FFF2-40B4-BE49-F238E27FC236}">
                <a16:creationId xmlns:a16="http://schemas.microsoft.com/office/drawing/2014/main" id="{337C6620-B535-8C25-17BC-391AAE7A9BDE}"/>
              </a:ext>
            </a:extLst>
          </p:cNvPr>
          <p:cNvSpPr>
            <a:spLocks noGrp="1"/>
          </p:cNvSpPr>
          <p:nvPr>
            <p:ph type="body" sz="quarter" idx="11" hasCustomPrompt="1"/>
          </p:nvPr>
        </p:nvSpPr>
        <p:spPr>
          <a:xfrm>
            <a:off x="589492" y="2300400"/>
            <a:ext cx="11021936" cy="3361613"/>
          </a:xfrm>
          <a:prstGeom prst="rect">
            <a:avLst/>
          </a:prstGeom>
        </p:spPr>
        <p:txBody>
          <a:bodyPr/>
          <a:lstStyle>
            <a:lvl1pPr marL="342000" indent="-342000">
              <a:defRPr sz="2400" baseline="0">
                <a:solidFill>
                  <a:srgbClr val="585858"/>
                </a:solidFill>
                <a:latin typeface="+mj-lt"/>
              </a:defRPr>
            </a:lvl1pPr>
            <a:lvl2pPr marL="742950" indent="-285750">
              <a:buSzPct val="100000"/>
              <a:buFont typeface="Arial" panose="020B0604020202020204" pitchFamily="34" charset="0"/>
              <a:buChar char="◦"/>
              <a:defRPr sz="2000">
                <a:solidFill>
                  <a:srgbClr val="585858"/>
                </a:solidFill>
                <a:latin typeface="+mj-lt"/>
              </a:defRPr>
            </a:lvl2pPr>
            <a:lvl3pPr marL="1143000" indent="-228600">
              <a:buFont typeface="Arial" panose="020B0604020202020204" pitchFamily="34" charset="0"/>
              <a:buChar char="-"/>
              <a:defRPr sz="1800">
                <a:solidFill>
                  <a:srgbClr val="585858"/>
                </a:solidFill>
                <a:latin typeface="+mj-lt"/>
              </a:defRPr>
            </a:lvl3pPr>
            <a:lvl4pPr marL="1600200" indent="-228600">
              <a:buFont typeface="Arial" panose="020B0604020202020204" pitchFamily="34" charset="0"/>
              <a:buChar char="•"/>
              <a:defRPr sz="1600">
                <a:solidFill>
                  <a:srgbClr val="585858"/>
                </a:solidFill>
                <a:latin typeface="+mj-lt"/>
              </a:defRPr>
            </a:lvl4pPr>
            <a:lvl5pPr marL="2057400" indent="-228600">
              <a:buFont typeface="Arial" panose="020B0604020202020204" pitchFamily="34" charset="0"/>
              <a:buChar char="•"/>
              <a:defRPr sz="1400">
                <a:solidFill>
                  <a:srgbClr val="585858"/>
                </a:solidFill>
                <a:latin typeface="+mj-lt"/>
              </a:defRPr>
            </a:lvl5pPr>
            <a:lvl6pPr marL="2514600" indent="-228600">
              <a:buFont typeface="Arial" panose="020B0604020202020204" pitchFamily="34" charset="0"/>
              <a:buChar char="•"/>
              <a:defRPr sz="1400">
                <a:solidFill>
                  <a:srgbClr val="585858"/>
                </a:solidFill>
                <a:latin typeface="+mj-lt"/>
              </a:defRPr>
            </a:lvl6pPr>
            <a:lvl7pPr marL="2971800" indent="-228600">
              <a:buFont typeface="Arial" panose="020B0604020202020204" pitchFamily="34" charset="0"/>
              <a:buChar char="•"/>
              <a:defRPr sz="1400">
                <a:solidFill>
                  <a:srgbClr val="585858"/>
                </a:solidFill>
                <a:latin typeface="+mj-lt"/>
              </a:defRPr>
            </a:lvl7pPr>
            <a:lvl8pPr marL="3429000" indent="-228600">
              <a:buFont typeface="Arial" panose="020B0604020202020204" pitchFamily="34" charset="0"/>
              <a:buChar char="•"/>
              <a:defRPr sz="1400">
                <a:solidFill>
                  <a:srgbClr val="585858"/>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pic>
        <p:nvPicPr>
          <p:cNvPr id="11" name="Bildobjekt 3">
            <a:extLst>
              <a:ext uri="{FF2B5EF4-FFF2-40B4-BE49-F238E27FC236}">
                <a16:creationId xmlns:a16="http://schemas.microsoft.com/office/drawing/2014/main" id="{644A0B68-7DAB-93FA-9299-B3E8B4A8B331}"/>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328"/>
                    </a14:imgEffect>
                    <a14:imgEffect>
                      <a14:brightnessContrast bright="-2000"/>
                    </a14:imgEffect>
                  </a14:imgLayer>
                </a14:imgProps>
              </a:ext>
            </a:extLst>
          </a:blip>
          <a:stretch>
            <a:fillRect/>
          </a:stretch>
        </p:blipFill>
        <p:spPr>
          <a:xfrm>
            <a:off x="10596868" y="5849910"/>
            <a:ext cx="1014560" cy="689009"/>
          </a:xfrm>
          <a:prstGeom prst="rect">
            <a:avLst/>
          </a:prstGeom>
          <a:noFill/>
        </p:spPr>
      </p:pic>
      <p:cxnSp>
        <p:nvCxnSpPr>
          <p:cNvPr id="12" name="Rak 7">
            <a:extLst>
              <a:ext uri="{FF2B5EF4-FFF2-40B4-BE49-F238E27FC236}">
                <a16:creationId xmlns:a16="http://schemas.microsoft.com/office/drawing/2014/main" id="{ADDC2FF5-9B65-9D26-DD2A-985B1C5C7D79}"/>
              </a:ext>
            </a:extLst>
          </p:cNvPr>
          <p:cNvCxnSpPr>
            <a:cxnSpLocks/>
          </p:cNvCxnSpPr>
          <p:nvPr userDrawn="1"/>
        </p:nvCxnSpPr>
        <p:spPr>
          <a:xfrm>
            <a:off x="589492" y="573847"/>
            <a:ext cx="8602133" cy="0"/>
          </a:xfrm>
          <a:prstGeom prst="line">
            <a:avLst/>
          </a:prstGeom>
          <a:ln w="9525" cmpd="sng">
            <a:solidFill>
              <a:srgbClr val="797979"/>
            </a:solidFill>
          </a:ln>
          <a:effectLst/>
        </p:spPr>
        <p:style>
          <a:lnRef idx="2">
            <a:schemeClr val="accent1"/>
          </a:lnRef>
          <a:fillRef idx="0">
            <a:schemeClr val="accent1"/>
          </a:fillRef>
          <a:effectRef idx="1">
            <a:schemeClr val="accent1"/>
          </a:effectRef>
          <a:fontRef idx="minor">
            <a:schemeClr val="tx1"/>
          </a:fontRef>
        </p:style>
      </p:cxnSp>
      <p:pic>
        <p:nvPicPr>
          <p:cNvPr id="13" name="pic_logoB" title="pic_logoB_gray">
            <a:extLst>
              <a:ext uri="{FF2B5EF4-FFF2-40B4-BE49-F238E27FC236}">
                <a16:creationId xmlns:a16="http://schemas.microsoft.com/office/drawing/2014/main" id="{B27EEC26-D000-43D6-C495-E111D2244082}"/>
              </a:ext>
            </a:extLst>
          </p:cNvPr>
          <p:cNvPicPr preferRelativeResize="0">
            <a:picLocks/>
          </p:cNvPicPr>
          <p:nvPr userDrawn="1"/>
        </p:nvPicPr>
        <p:blipFill>
          <a:blip r:embed="rId4"/>
          <a:stretch>
            <a:fillRect/>
          </a:stretch>
        </p:blipFill>
        <p:spPr>
          <a:xfrm>
            <a:off x="9586383" y="427471"/>
            <a:ext cx="2027526" cy="228600"/>
          </a:xfrm>
          <a:prstGeom prst="rect">
            <a:avLst/>
          </a:prstGeom>
          <a:solidFill>
            <a:schemeClr val="bg1"/>
          </a:solidFill>
        </p:spPr>
      </p:pic>
    </p:spTree>
    <p:extLst>
      <p:ext uri="{BB962C8B-B14F-4D97-AF65-F5344CB8AC3E}">
        <p14:creationId xmlns:p14="http://schemas.microsoft.com/office/powerpoint/2010/main" val="263405125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a:xfrm>
            <a:off x="4038600" y="6356357"/>
            <a:ext cx="4114800" cy="365125"/>
          </a:xfrm>
          <a:prstGeom prst="rect">
            <a:avLst/>
          </a:prstGeom>
        </p:spPr>
        <p:txBody>
          <a:bodyPr/>
          <a:lstStyle/>
          <a:p>
            <a:endParaRPr lang="sv-SE"/>
          </a:p>
        </p:txBody>
      </p:sp>
      <p:sp>
        <p:nvSpPr>
          <p:cNvPr id="6" name="Rubrik 5">
            <a:extLst>
              <a:ext uri="{FF2B5EF4-FFF2-40B4-BE49-F238E27FC236}">
                <a16:creationId xmlns:a16="http://schemas.microsoft.com/office/drawing/2014/main" id="{C9E8615C-869A-DF44-FCD6-D0381795ED42}"/>
              </a:ext>
            </a:extLst>
          </p:cNvPr>
          <p:cNvSpPr>
            <a:spLocks noGrp="1"/>
          </p:cNvSpPr>
          <p:nvPr>
            <p:ph type="title" hasCustomPrompt="1"/>
          </p:nvPr>
        </p:nvSpPr>
        <p:spPr>
          <a:xfrm>
            <a:off x="589492" y="1180800"/>
            <a:ext cx="8602133" cy="756000"/>
          </a:xfrm>
          <a:prstGeom prst="rect">
            <a:avLst/>
          </a:prstGeom>
        </p:spPr>
        <p:txBody>
          <a:bodyPr/>
          <a:lstStyle>
            <a:lvl1pPr>
              <a:defRPr sz="3600" b="1" cap="all" baseline="0">
                <a:solidFill>
                  <a:srgbClr val="585858"/>
                </a:solidFill>
                <a:latin typeface="+mj-lt"/>
              </a:defRPr>
            </a:lvl1pPr>
          </a:lstStyle>
          <a:p>
            <a:r>
              <a:rPr lang="en-GB" noProof="0"/>
              <a:t>INSERT HEADLINE</a:t>
            </a:r>
          </a:p>
        </p:txBody>
      </p:sp>
      <p:sp>
        <p:nvSpPr>
          <p:cNvPr id="7" name="Platshållare för text 7">
            <a:extLst>
              <a:ext uri="{FF2B5EF4-FFF2-40B4-BE49-F238E27FC236}">
                <a16:creationId xmlns:a16="http://schemas.microsoft.com/office/drawing/2014/main" id="{687A8C5C-78DF-7843-A21E-C41EE48BF9AE}"/>
              </a:ext>
            </a:extLst>
          </p:cNvPr>
          <p:cNvSpPr>
            <a:spLocks noGrp="1"/>
          </p:cNvSpPr>
          <p:nvPr>
            <p:ph type="body" sz="quarter" idx="11" hasCustomPrompt="1"/>
          </p:nvPr>
        </p:nvSpPr>
        <p:spPr>
          <a:xfrm>
            <a:off x="589492" y="2300400"/>
            <a:ext cx="8602133" cy="3361613"/>
          </a:xfrm>
          <a:prstGeom prst="rect">
            <a:avLst/>
          </a:prstGeom>
        </p:spPr>
        <p:txBody>
          <a:bodyPr/>
          <a:lstStyle>
            <a:lvl1pPr marL="342000" indent="-342000">
              <a:defRPr sz="2400" baseline="0">
                <a:solidFill>
                  <a:srgbClr val="585858"/>
                </a:solidFill>
                <a:latin typeface="+mj-lt"/>
              </a:defRPr>
            </a:lvl1pPr>
            <a:lvl2pPr marL="742950" indent="-285750">
              <a:buSzPct val="100000"/>
              <a:buFont typeface="Arial" panose="020B0604020202020204" pitchFamily="34" charset="0"/>
              <a:buChar char="◦"/>
              <a:defRPr sz="2000">
                <a:solidFill>
                  <a:srgbClr val="585858"/>
                </a:solidFill>
                <a:latin typeface="+mj-lt"/>
              </a:defRPr>
            </a:lvl2pPr>
            <a:lvl3pPr marL="1143000" indent="-228600">
              <a:buFont typeface="Arial" panose="020B0604020202020204" pitchFamily="34" charset="0"/>
              <a:buChar char="-"/>
              <a:defRPr sz="1800">
                <a:solidFill>
                  <a:srgbClr val="585858"/>
                </a:solidFill>
                <a:latin typeface="+mj-lt"/>
              </a:defRPr>
            </a:lvl3pPr>
            <a:lvl4pPr marL="1600200" indent="-228600">
              <a:buFont typeface="Arial" panose="020B0604020202020204" pitchFamily="34" charset="0"/>
              <a:buChar char="•"/>
              <a:defRPr sz="1600">
                <a:solidFill>
                  <a:srgbClr val="585858"/>
                </a:solidFill>
                <a:latin typeface="+mj-lt"/>
              </a:defRPr>
            </a:lvl4pPr>
            <a:lvl5pPr marL="2057400" indent="-228600">
              <a:buFont typeface="Arial" panose="020B0604020202020204" pitchFamily="34" charset="0"/>
              <a:buChar char="•"/>
              <a:defRPr sz="1400">
                <a:solidFill>
                  <a:srgbClr val="585858"/>
                </a:solidFill>
                <a:latin typeface="+mj-lt"/>
              </a:defRPr>
            </a:lvl5pPr>
            <a:lvl6pPr marL="2514600" indent="-228600">
              <a:buFont typeface="Arial" panose="020B0604020202020204" pitchFamily="34" charset="0"/>
              <a:buChar char="•"/>
              <a:defRPr sz="1400">
                <a:solidFill>
                  <a:srgbClr val="585858"/>
                </a:solidFill>
                <a:latin typeface="+mj-lt"/>
              </a:defRPr>
            </a:lvl6pPr>
            <a:lvl7pPr marL="2971800" indent="-228600">
              <a:buFont typeface="Arial" panose="020B0604020202020204" pitchFamily="34" charset="0"/>
              <a:buChar char="•"/>
              <a:defRPr sz="1400">
                <a:solidFill>
                  <a:srgbClr val="585858"/>
                </a:solidFill>
                <a:latin typeface="+mj-lt"/>
              </a:defRPr>
            </a:lvl7pPr>
            <a:lvl8pPr marL="3429000" indent="-228600">
              <a:buFont typeface="Arial" panose="020B0604020202020204" pitchFamily="34" charset="0"/>
              <a:buChar char="•"/>
              <a:defRPr sz="1400">
                <a:solidFill>
                  <a:srgbClr val="585858"/>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pic>
        <p:nvPicPr>
          <p:cNvPr id="8" name="Bildobjekt 3">
            <a:extLst>
              <a:ext uri="{FF2B5EF4-FFF2-40B4-BE49-F238E27FC236}">
                <a16:creationId xmlns:a16="http://schemas.microsoft.com/office/drawing/2014/main" id="{7B9B5269-8F8C-3859-AC5D-0F213842CC87}"/>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328"/>
                    </a14:imgEffect>
                    <a14:imgEffect>
                      <a14:brightnessContrast bright="-2000"/>
                    </a14:imgEffect>
                  </a14:imgLayer>
                </a14:imgProps>
              </a:ext>
            </a:extLst>
          </a:blip>
          <a:stretch>
            <a:fillRect/>
          </a:stretch>
        </p:blipFill>
        <p:spPr>
          <a:xfrm>
            <a:off x="10596868" y="5849910"/>
            <a:ext cx="1014560" cy="689009"/>
          </a:xfrm>
          <a:prstGeom prst="rect">
            <a:avLst/>
          </a:prstGeom>
          <a:noFill/>
        </p:spPr>
      </p:pic>
      <p:cxnSp>
        <p:nvCxnSpPr>
          <p:cNvPr id="9" name="Rak 7">
            <a:extLst>
              <a:ext uri="{FF2B5EF4-FFF2-40B4-BE49-F238E27FC236}">
                <a16:creationId xmlns:a16="http://schemas.microsoft.com/office/drawing/2014/main" id="{730A4F51-80FB-2078-58EC-09FA500753ED}"/>
              </a:ext>
            </a:extLst>
          </p:cNvPr>
          <p:cNvCxnSpPr>
            <a:cxnSpLocks/>
          </p:cNvCxnSpPr>
          <p:nvPr userDrawn="1"/>
        </p:nvCxnSpPr>
        <p:spPr>
          <a:xfrm>
            <a:off x="589492" y="573847"/>
            <a:ext cx="8602133" cy="0"/>
          </a:xfrm>
          <a:prstGeom prst="line">
            <a:avLst/>
          </a:prstGeom>
          <a:ln w="9525" cmpd="sng">
            <a:solidFill>
              <a:srgbClr val="797979"/>
            </a:solidFill>
          </a:ln>
          <a:effectLst/>
        </p:spPr>
        <p:style>
          <a:lnRef idx="2">
            <a:schemeClr val="accent1"/>
          </a:lnRef>
          <a:fillRef idx="0">
            <a:schemeClr val="accent1"/>
          </a:fillRef>
          <a:effectRef idx="1">
            <a:schemeClr val="accent1"/>
          </a:effectRef>
          <a:fontRef idx="minor">
            <a:schemeClr val="tx1"/>
          </a:fontRef>
        </p:style>
      </p:cxnSp>
      <p:pic>
        <p:nvPicPr>
          <p:cNvPr id="11" name="pic_logoB" title="pic_logoB_gray">
            <a:extLst>
              <a:ext uri="{FF2B5EF4-FFF2-40B4-BE49-F238E27FC236}">
                <a16:creationId xmlns:a16="http://schemas.microsoft.com/office/drawing/2014/main" id="{BBB4FC7C-8DE4-8C1A-9926-4654B2E11653}"/>
              </a:ext>
            </a:extLst>
          </p:cNvPr>
          <p:cNvPicPr preferRelativeResize="0">
            <a:picLocks/>
          </p:cNvPicPr>
          <p:nvPr userDrawn="1"/>
        </p:nvPicPr>
        <p:blipFill>
          <a:blip r:embed="rId4"/>
          <a:stretch>
            <a:fillRect/>
          </a:stretch>
        </p:blipFill>
        <p:spPr>
          <a:xfrm>
            <a:off x="9586383" y="427471"/>
            <a:ext cx="2027526" cy="228600"/>
          </a:xfrm>
          <a:prstGeom prst="rect">
            <a:avLst/>
          </a:prstGeom>
          <a:solidFill>
            <a:schemeClr val="bg1"/>
          </a:solidFill>
        </p:spPr>
      </p:pic>
    </p:spTree>
    <p:extLst>
      <p:ext uri="{BB962C8B-B14F-4D97-AF65-F5344CB8AC3E}">
        <p14:creationId xmlns:p14="http://schemas.microsoft.com/office/powerpoint/2010/main" val="273780552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full size">
    <p:bg>
      <p:bgPr>
        <a:gradFill>
          <a:gsLst>
            <a:gs pos="0">
              <a:schemeClr val="bg1">
                <a:lumMod val="95000"/>
              </a:schemeClr>
            </a:gs>
            <a:gs pos="68000">
              <a:schemeClr val="bg1"/>
            </a:gs>
            <a:gs pos="32000">
              <a:schemeClr val="bg1"/>
            </a:gs>
            <a:gs pos="97000">
              <a:schemeClr val="bg1">
                <a:lumMod val="95000"/>
              </a:schemeClr>
            </a:gs>
          </a:gsLst>
          <a:lin ang="4800000" scaled="0"/>
        </a:gradFill>
        <a:effectLst/>
      </p:bgPr>
    </p:bg>
    <p:spTree>
      <p:nvGrpSpPr>
        <p:cNvPr id="1" name=""/>
        <p:cNvGrpSpPr/>
        <p:nvPr/>
      </p:nvGrpSpPr>
      <p:grpSpPr>
        <a:xfrm>
          <a:off x="0" y="0"/>
          <a:ext cx="0" cy="0"/>
          <a:chOff x="0" y="0"/>
          <a:chExt cx="0" cy="0"/>
        </a:xfrm>
      </p:grpSpPr>
      <p:sp>
        <p:nvSpPr>
          <p:cNvPr id="5" name="Platshållare för bild 2"/>
          <p:cNvSpPr>
            <a:spLocks noGrp="1"/>
          </p:cNvSpPr>
          <p:nvPr>
            <p:ph type="pic" sz="quarter" idx="12" hasCustomPrompt="1"/>
          </p:nvPr>
        </p:nvSpPr>
        <p:spPr>
          <a:xfrm>
            <a:off x="5" y="0"/>
            <a:ext cx="12191999" cy="6858000"/>
          </a:xfrm>
          <a:prstGeom prst="rect">
            <a:avLst/>
          </a:prstGeom>
        </p:spPr>
        <p:txBody>
          <a:bodyPr/>
          <a:lstStyle>
            <a:lvl1pPr marL="0" indent="0">
              <a:buNone/>
              <a:defRPr lang="sv-SE" sz="2000" kern="1200" baseline="0" dirty="0">
                <a:solidFill>
                  <a:srgbClr val="585858"/>
                </a:solidFill>
                <a:latin typeface="+mj-lt"/>
                <a:ea typeface="+mn-ea"/>
                <a:cs typeface="+mn-cs"/>
              </a:defRPr>
            </a:lvl1pPr>
          </a:lstStyle>
          <a:p>
            <a:r>
              <a:rPr lang="en-GB" noProof="0"/>
              <a:t>Insert image</a:t>
            </a:r>
          </a:p>
        </p:txBody>
      </p:sp>
    </p:spTree>
    <p:extLst>
      <p:ext uri="{BB962C8B-B14F-4D97-AF65-F5344CB8AC3E}">
        <p14:creationId xmlns:p14="http://schemas.microsoft.com/office/powerpoint/2010/main" val="365723936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Footer Placeholder 1"/>
          <p:cNvSpPr>
            <a:spLocks noGrp="1"/>
          </p:cNvSpPr>
          <p:nvPr>
            <p:ph type="ftr" sz="quarter" idx="13"/>
          </p:nvPr>
        </p:nvSpPr>
        <p:spPr>
          <a:xfrm>
            <a:off x="4038600" y="6356357"/>
            <a:ext cx="4114800" cy="365125"/>
          </a:xfrm>
          <a:prstGeom prst="rect">
            <a:avLst/>
          </a:prstGeom>
        </p:spPr>
        <p:txBody>
          <a:bodyPr/>
          <a:lstStyle/>
          <a:p>
            <a:endParaRPr lang="sv-SE"/>
          </a:p>
        </p:txBody>
      </p:sp>
      <p:cxnSp>
        <p:nvCxnSpPr>
          <p:cNvPr id="5" name="Rak 7">
            <a:extLst>
              <a:ext uri="{FF2B5EF4-FFF2-40B4-BE49-F238E27FC236}">
                <a16:creationId xmlns:a16="http://schemas.microsoft.com/office/drawing/2014/main" id="{C6E5F64B-2BAB-DE20-9C6A-82038590D9DD}"/>
              </a:ext>
            </a:extLst>
          </p:cNvPr>
          <p:cNvCxnSpPr>
            <a:cxnSpLocks/>
          </p:cNvCxnSpPr>
          <p:nvPr userDrawn="1"/>
        </p:nvCxnSpPr>
        <p:spPr>
          <a:xfrm>
            <a:off x="589492" y="573847"/>
            <a:ext cx="8602133" cy="0"/>
          </a:xfrm>
          <a:prstGeom prst="line">
            <a:avLst/>
          </a:prstGeom>
          <a:ln w="9525" cmpd="sng">
            <a:solidFill>
              <a:srgbClr val="797979"/>
            </a:solidFill>
          </a:ln>
          <a:effectLst/>
        </p:spPr>
        <p:style>
          <a:lnRef idx="2">
            <a:schemeClr val="accent1"/>
          </a:lnRef>
          <a:fillRef idx="0">
            <a:schemeClr val="accent1"/>
          </a:fillRef>
          <a:effectRef idx="1">
            <a:schemeClr val="accent1"/>
          </a:effectRef>
          <a:fontRef idx="minor">
            <a:schemeClr val="tx1"/>
          </a:fontRef>
        </p:style>
      </p:cxnSp>
      <p:pic>
        <p:nvPicPr>
          <p:cNvPr id="7" name="pic_logoB" title="pic_logoB_gray">
            <a:extLst>
              <a:ext uri="{FF2B5EF4-FFF2-40B4-BE49-F238E27FC236}">
                <a16:creationId xmlns:a16="http://schemas.microsoft.com/office/drawing/2014/main" id="{EE80AEF6-D171-7020-32B7-E9C5EED57E7D}"/>
              </a:ext>
            </a:extLst>
          </p:cNvPr>
          <p:cNvPicPr preferRelativeResize="0">
            <a:picLocks/>
          </p:cNvPicPr>
          <p:nvPr userDrawn="1"/>
        </p:nvPicPr>
        <p:blipFill>
          <a:blip r:embed="rId2"/>
          <a:stretch>
            <a:fillRect/>
          </a:stretch>
        </p:blipFill>
        <p:spPr>
          <a:xfrm>
            <a:off x="9586383" y="427471"/>
            <a:ext cx="2027526" cy="228600"/>
          </a:xfrm>
          <a:prstGeom prst="rect">
            <a:avLst/>
          </a:prstGeom>
          <a:solidFill>
            <a:schemeClr val="bg1"/>
          </a:solidFill>
        </p:spPr>
      </p:pic>
      <p:sp>
        <p:nvSpPr>
          <p:cNvPr id="9" name="Rubrik 5">
            <a:extLst>
              <a:ext uri="{FF2B5EF4-FFF2-40B4-BE49-F238E27FC236}">
                <a16:creationId xmlns:a16="http://schemas.microsoft.com/office/drawing/2014/main" id="{DC070AF4-E8BD-320F-FA06-678CBBC2C69C}"/>
              </a:ext>
            </a:extLst>
          </p:cNvPr>
          <p:cNvSpPr>
            <a:spLocks noGrp="1"/>
          </p:cNvSpPr>
          <p:nvPr>
            <p:ph type="title" hasCustomPrompt="1"/>
          </p:nvPr>
        </p:nvSpPr>
        <p:spPr>
          <a:xfrm>
            <a:off x="6489992" y="1180800"/>
            <a:ext cx="5121436" cy="756000"/>
          </a:xfrm>
          <a:prstGeom prst="rect">
            <a:avLst/>
          </a:prstGeom>
        </p:spPr>
        <p:txBody>
          <a:bodyPr/>
          <a:lstStyle>
            <a:lvl1pPr>
              <a:defRPr sz="3600" b="1" cap="all" baseline="0">
                <a:solidFill>
                  <a:srgbClr val="585858"/>
                </a:solidFill>
                <a:latin typeface="+mj-lt"/>
              </a:defRPr>
            </a:lvl1pPr>
          </a:lstStyle>
          <a:p>
            <a:r>
              <a:rPr lang="en-GB" noProof="0"/>
              <a:t>Insert HEADLINE</a:t>
            </a:r>
          </a:p>
        </p:txBody>
      </p:sp>
      <p:sp>
        <p:nvSpPr>
          <p:cNvPr id="10" name="Platshållare för bild 2">
            <a:extLst>
              <a:ext uri="{FF2B5EF4-FFF2-40B4-BE49-F238E27FC236}">
                <a16:creationId xmlns:a16="http://schemas.microsoft.com/office/drawing/2014/main" id="{C78CA6D9-E125-BA6F-EC5B-3ECA9995E90D}"/>
              </a:ext>
            </a:extLst>
          </p:cNvPr>
          <p:cNvSpPr>
            <a:spLocks noGrp="1"/>
          </p:cNvSpPr>
          <p:nvPr>
            <p:ph type="pic" sz="quarter" idx="12" hasCustomPrompt="1"/>
          </p:nvPr>
        </p:nvSpPr>
        <p:spPr>
          <a:xfrm>
            <a:off x="589492" y="1206000"/>
            <a:ext cx="5506508" cy="4215087"/>
          </a:xfrm>
          <a:prstGeom prst="rect">
            <a:avLst/>
          </a:prstGeom>
        </p:spPr>
        <p:txBody>
          <a:bodyPr/>
          <a:lstStyle>
            <a:lvl1pPr marL="0" indent="0">
              <a:buNone/>
              <a:defRPr lang="sv-SE" sz="2000" kern="1200" baseline="0" dirty="0">
                <a:solidFill>
                  <a:srgbClr val="585858"/>
                </a:solidFill>
                <a:latin typeface="+mj-lt"/>
                <a:ea typeface="+mn-ea"/>
                <a:cs typeface="+mn-cs"/>
              </a:defRPr>
            </a:lvl1pPr>
          </a:lstStyle>
          <a:p>
            <a:r>
              <a:rPr lang="en-GB" noProof="0"/>
              <a:t>Insert image</a:t>
            </a:r>
          </a:p>
        </p:txBody>
      </p:sp>
      <p:sp>
        <p:nvSpPr>
          <p:cNvPr id="12" name="Platshållare för text 7">
            <a:extLst>
              <a:ext uri="{FF2B5EF4-FFF2-40B4-BE49-F238E27FC236}">
                <a16:creationId xmlns:a16="http://schemas.microsoft.com/office/drawing/2014/main" id="{95BD777B-98F6-68FF-B1B9-42A469F86F83}"/>
              </a:ext>
            </a:extLst>
          </p:cNvPr>
          <p:cNvSpPr>
            <a:spLocks noGrp="1"/>
          </p:cNvSpPr>
          <p:nvPr>
            <p:ph type="body" sz="quarter" idx="11" hasCustomPrompt="1"/>
          </p:nvPr>
        </p:nvSpPr>
        <p:spPr>
          <a:xfrm>
            <a:off x="6489992" y="2300400"/>
            <a:ext cx="5121437" cy="3120687"/>
          </a:xfrm>
          <a:prstGeom prst="rect">
            <a:avLst/>
          </a:prstGeom>
        </p:spPr>
        <p:txBody>
          <a:bodyPr/>
          <a:lstStyle>
            <a:lvl1pPr marL="342000" indent="-342000">
              <a:defRPr sz="2400" baseline="0">
                <a:solidFill>
                  <a:srgbClr val="585858"/>
                </a:solidFill>
                <a:latin typeface="+mj-lt"/>
              </a:defRPr>
            </a:lvl1pPr>
            <a:lvl2pPr marL="742950" indent="-285750">
              <a:buSzPct val="100000"/>
              <a:buFont typeface="Arial" panose="020B0604020202020204" pitchFamily="34" charset="0"/>
              <a:buChar char="◦"/>
              <a:defRPr sz="2000">
                <a:solidFill>
                  <a:srgbClr val="585858"/>
                </a:solidFill>
                <a:latin typeface="+mj-lt"/>
              </a:defRPr>
            </a:lvl2pPr>
            <a:lvl3pPr marL="1143000" indent="-228600">
              <a:buFont typeface="Arial" panose="020B0604020202020204" pitchFamily="34" charset="0"/>
              <a:buChar char="-"/>
              <a:defRPr sz="1800">
                <a:solidFill>
                  <a:srgbClr val="585858"/>
                </a:solidFill>
                <a:latin typeface="+mj-lt"/>
              </a:defRPr>
            </a:lvl3pPr>
            <a:lvl4pPr marL="1600200" indent="-228600">
              <a:buFont typeface="Arial" panose="020B0604020202020204" pitchFamily="34" charset="0"/>
              <a:buChar char="•"/>
              <a:defRPr sz="1600">
                <a:solidFill>
                  <a:srgbClr val="585858"/>
                </a:solidFill>
                <a:latin typeface="+mj-lt"/>
              </a:defRPr>
            </a:lvl4pPr>
            <a:lvl5pPr marL="2057400" indent="-228600">
              <a:buFont typeface="Arial" panose="020B0604020202020204" pitchFamily="34" charset="0"/>
              <a:buChar char="•"/>
              <a:defRPr sz="1400">
                <a:solidFill>
                  <a:srgbClr val="585858"/>
                </a:solidFill>
                <a:latin typeface="+mj-lt"/>
              </a:defRPr>
            </a:lvl5pPr>
            <a:lvl6pPr marL="2514600" indent="-228600">
              <a:buFont typeface="Arial" panose="020B0604020202020204" pitchFamily="34" charset="0"/>
              <a:buChar char="•"/>
              <a:defRPr sz="1400">
                <a:solidFill>
                  <a:srgbClr val="585858"/>
                </a:solidFill>
                <a:latin typeface="+mj-lt"/>
              </a:defRPr>
            </a:lvl6pPr>
            <a:lvl7pPr marL="2971800" indent="-228600">
              <a:buFont typeface="Arial" panose="020B0604020202020204" pitchFamily="34" charset="0"/>
              <a:buChar char="•"/>
              <a:defRPr sz="1400">
                <a:solidFill>
                  <a:srgbClr val="585858"/>
                </a:solidFill>
                <a:latin typeface="+mj-lt"/>
              </a:defRPr>
            </a:lvl7pPr>
            <a:lvl8pPr marL="3429000" indent="-228600">
              <a:buFont typeface="Arial" panose="020B0604020202020204" pitchFamily="34" charset="0"/>
              <a:buChar char="•"/>
              <a:defRPr sz="1400">
                <a:solidFill>
                  <a:srgbClr val="585858"/>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pic>
        <p:nvPicPr>
          <p:cNvPr id="13" name="Bildobjekt 3">
            <a:extLst>
              <a:ext uri="{FF2B5EF4-FFF2-40B4-BE49-F238E27FC236}">
                <a16:creationId xmlns:a16="http://schemas.microsoft.com/office/drawing/2014/main" id="{C9DC07D1-7C81-C504-76FA-A6B74E7ADD73}"/>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7328"/>
                    </a14:imgEffect>
                    <a14:imgEffect>
                      <a14:brightnessContrast bright="-2000"/>
                    </a14:imgEffect>
                  </a14:imgLayer>
                </a14:imgProps>
              </a:ext>
            </a:extLst>
          </a:blip>
          <a:stretch>
            <a:fillRect/>
          </a:stretch>
        </p:blipFill>
        <p:spPr>
          <a:xfrm>
            <a:off x="10596868" y="5849910"/>
            <a:ext cx="1014560" cy="689009"/>
          </a:xfrm>
          <a:prstGeom prst="rect">
            <a:avLst/>
          </a:prstGeom>
          <a:noFill/>
        </p:spPr>
      </p:pic>
    </p:spTree>
    <p:extLst>
      <p:ext uri="{BB962C8B-B14F-4D97-AF65-F5344CB8AC3E}">
        <p14:creationId xmlns:p14="http://schemas.microsoft.com/office/powerpoint/2010/main" val="337905225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Footer Placeholder 1"/>
          <p:cNvSpPr>
            <a:spLocks noGrp="1"/>
          </p:cNvSpPr>
          <p:nvPr>
            <p:ph type="ftr" sz="quarter" idx="13"/>
          </p:nvPr>
        </p:nvSpPr>
        <p:spPr>
          <a:xfrm>
            <a:off x="4038600" y="6356357"/>
            <a:ext cx="4114800" cy="365125"/>
          </a:xfrm>
          <a:prstGeom prst="rect">
            <a:avLst/>
          </a:prstGeom>
        </p:spPr>
        <p:txBody>
          <a:bodyPr/>
          <a:lstStyle/>
          <a:p>
            <a:endParaRPr lang="sv-SE"/>
          </a:p>
        </p:txBody>
      </p:sp>
      <p:cxnSp>
        <p:nvCxnSpPr>
          <p:cNvPr id="4" name="Rak 7">
            <a:extLst>
              <a:ext uri="{FF2B5EF4-FFF2-40B4-BE49-F238E27FC236}">
                <a16:creationId xmlns:a16="http://schemas.microsoft.com/office/drawing/2014/main" id="{5C323753-592A-63F8-9D93-7E732FA5DC33}"/>
              </a:ext>
            </a:extLst>
          </p:cNvPr>
          <p:cNvCxnSpPr>
            <a:cxnSpLocks/>
          </p:cNvCxnSpPr>
          <p:nvPr userDrawn="1"/>
        </p:nvCxnSpPr>
        <p:spPr>
          <a:xfrm>
            <a:off x="589492" y="573847"/>
            <a:ext cx="8602133" cy="0"/>
          </a:xfrm>
          <a:prstGeom prst="line">
            <a:avLst/>
          </a:prstGeom>
          <a:ln w="9525" cmpd="sng">
            <a:solidFill>
              <a:srgbClr val="797979"/>
            </a:solidFill>
          </a:ln>
          <a:effectLst/>
        </p:spPr>
        <p:style>
          <a:lnRef idx="2">
            <a:schemeClr val="accent1"/>
          </a:lnRef>
          <a:fillRef idx="0">
            <a:schemeClr val="accent1"/>
          </a:fillRef>
          <a:effectRef idx="1">
            <a:schemeClr val="accent1"/>
          </a:effectRef>
          <a:fontRef idx="minor">
            <a:schemeClr val="tx1"/>
          </a:fontRef>
        </p:style>
      </p:cxnSp>
      <p:pic>
        <p:nvPicPr>
          <p:cNvPr id="5" name="pic_logoB" title="pic_logoB_gray">
            <a:extLst>
              <a:ext uri="{FF2B5EF4-FFF2-40B4-BE49-F238E27FC236}">
                <a16:creationId xmlns:a16="http://schemas.microsoft.com/office/drawing/2014/main" id="{5A7FE3CA-4C1D-0BEA-DCED-A19000818DE4}"/>
              </a:ext>
            </a:extLst>
          </p:cNvPr>
          <p:cNvPicPr preferRelativeResize="0">
            <a:picLocks/>
          </p:cNvPicPr>
          <p:nvPr userDrawn="1"/>
        </p:nvPicPr>
        <p:blipFill>
          <a:blip r:embed="rId2"/>
          <a:stretch>
            <a:fillRect/>
          </a:stretch>
        </p:blipFill>
        <p:spPr>
          <a:xfrm>
            <a:off x="9586383" y="427471"/>
            <a:ext cx="2027526" cy="228600"/>
          </a:xfrm>
          <a:prstGeom prst="rect">
            <a:avLst/>
          </a:prstGeom>
          <a:solidFill>
            <a:schemeClr val="bg1"/>
          </a:solidFill>
        </p:spPr>
      </p:pic>
      <p:sp>
        <p:nvSpPr>
          <p:cNvPr id="10" name="Rubrik 5">
            <a:extLst>
              <a:ext uri="{FF2B5EF4-FFF2-40B4-BE49-F238E27FC236}">
                <a16:creationId xmlns:a16="http://schemas.microsoft.com/office/drawing/2014/main" id="{6D7881DF-A376-EA81-29A6-C8C44A5C5CD5}"/>
              </a:ext>
            </a:extLst>
          </p:cNvPr>
          <p:cNvSpPr>
            <a:spLocks noGrp="1"/>
          </p:cNvSpPr>
          <p:nvPr>
            <p:ph type="title" hasCustomPrompt="1"/>
          </p:nvPr>
        </p:nvSpPr>
        <p:spPr>
          <a:xfrm>
            <a:off x="589492" y="1180800"/>
            <a:ext cx="5122800" cy="756000"/>
          </a:xfrm>
          <a:prstGeom prst="rect">
            <a:avLst/>
          </a:prstGeom>
        </p:spPr>
        <p:txBody>
          <a:bodyPr/>
          <a:lstStyle>
            <a:lvl1pPr>
              <a:defRPr sz="3500" b="1" cap="all" baseline="0">
                <a:solidFill>
                  <a:srgbClr val="585858"/>
                </a:solidFill>
                <a:latin typeface="+mj-lt"/>
              </a:defRPr>
            </a:lvl1pPr>
          </a:lstStyle>
          <a:p>
            <a:r>
              <a:rPr lang="en-GB" noProof="0"/>
              <a:t>HEADLINE</a:t>
            </a:r>
          </a:p>
        </p:txBody>
      </p:sp>
      <p:sp>
        <p:nvSpPr>
          <p:cNvPr id="12" name="Platshållare för bild 2">
            <a:extLst>
              <a:ext uri="{FF2B5EF4-FFF2-40B4-BE49-F238E27FC236}">
                <a16:creationId xmlns:a16="http://schemas.microsoft.com/office/drawing/2014/main" id="{2038572A-C1F3-4104-0FF6-67A4C744F246}"/>
              </a:ext>
            </a:extLst>
          </p:cNvPr>
          <p:cNvSpPr>
            <a:spLocks noGrp="1"/>
          </p:cNvSpPr>
          <p:nvPr>
            <p:ph type="pic" sz="quarter" idx="12" hasCustomPrompt="1"/>
          </p:nvPr>
        </p:nvSpPr>
        <p:spPr>
          <a:xfrm>
            <a:off x="6103429" y="1180800"/>
            <a:ext cx="5508000" cy="4240285"/>
          </a:xfrm>
          <a:prstGeom prst="rect">
            <a:avLst/>
          </a:prstGeom>
        </p:spPr>
        <p:txBody>
          <a:bodyPr/>
          <a:lstStyle>
            <a:lvl1pPr marL="0" indent="0">
              <a:buNone/>
              <a:defRPr lang="sv-SE" sz="2000" kern="1200" baseline="0" dirty="0">
                <a:solidFill>
                  <a:srgbClr val="585858"/>
                </a:solidFill>
                <a:latin typeface="+mj-lt"/>
                <a:ea typeface="+mn-ea"/>
                <a:cs typeface="+mn-cs"/>
              </a:defRPr>
            </a:lvl1pPr>
          </a:lstStyle>
          <a:p>
            <a:r>
              <a:rPr lang="en-GB" noProof="0"/>
              <a:t>Insert image</a:t>
            </a:r>
          </a:p>
        </p:txBody>
      </p:sp>
      <p:sp>
        <p:nvSpPr>
          <p:cNvPr id="13" name="Platshållare för text 7">
            <a:extLst>
              <a:ext uri="{FF2B5EF4-FFF2-40B4-BE49-F238E27FC236}">
                <a16:creationId xmlns:a16="http://schemas.microsoft.com/office/drawing/2014/main" id="{FCD6D9C6-D6A4-3275-EFDC-111B1CD3D827}"/>
              </a:ext>
            </a:extLst>
          </p:cNvPr>
          <p:cNvSpPr>
            <a:spLocks noGrp="1"/>
          </p:cNvSpPr>
          <p:nvPr>
            <p:ph type="body" sz="quarter" idx="11" hasCustomPrompt="1"/>
          </p:nvPr>
        </p:nvSpPr>
        <p:spPr>
          <a:xfrm>
            <a:off x="589493" y="2300400"/>
            <a:ext cx="5122800" cy="3120685"/>
          </a:xfrm>
          <a:prstGeom prst="rect">
            <a:avLst/>
          </a:prstGeom>
        </p:spPr>
        <p:txBody>
          <a:bodyPr/>
          <a:lstStyle>
            <a:lvl1pPr marL="342000" indent="-342000">
              <a:defRPr sz="2400" baseline="0">
                <a:solidFill>
                  <a:srgbClr val="585858"/>
                </a:solidFill>
                <a:latin typeface="+mj-lt"/>
              </a:defRPr>
            </a:lvl1pPr>
            <a:lvl2pPr marL="742950" indent="-285750">
              <a:buSzPct val="100000"/>
              <a:buFont typeface="Arial" panose="020B0604020202020204" pitchFamily="34" charset="0"/>
              <a:buChar char="◦"/>
              <a:defRPr sz="2000">
                <a:solidFill>
                  <a:srgbClr val="585858"/>
                </a:solidFill>
                <a:latin typeface="+mj-lt"/>
              </a:defRPr>
            </a:lvl2pPr>
            <a:lvl3pPr marL="1143000" indent="-228600">
              <a:buFont typeface="Arial" panose="020B0604020202020204" pitchFamily="34" charset="0"/>
              <a:buChar char="-"/>
              <a:defRPr sz="1800">
                <a:solidFill>
                  <a:srgbClr val="585858"/>
                </a:solidFill>
                <a:latin typeface="+mj-lt"/>
              </a:defRPr>
            </a:lvl3pPr>
            <a:lvl4pPr marL="1600200" indent="-228600">
              <a:buFont typeface="Arial" panose="020B0604020202020204" pitchFamily="34" charset="0"/>
              <a:buChar char="•"/>
              <a:defRPr sz="1600">
                <a:solidFill>
                  <a:srgbClr val="585858"/>
                </a:solidFill>
                <a:latin typeface="+mj-lt"/>
              </a:defRPr>
            </a:lvl4pPr>
            <a:lvl5pPr marL="2057400" indent="-228600">
              <a:buFont typeface="Arial" panose="020B0604020202020204" pitchFamily="34" charset="0"/>
              <a:buChar char="•"/>
              <a:defRPr sz="1400">
                <a:solidFill>
                  <a:srgbClr val="585858"/>
                </a:solidFill>
                <a:latin typeface="+mj-lt"/>
              </a:defRPr>
            </a:lvl5pPr>
            <a:lvl6pPr marL="2514600" indent="-228600">
              <a:buFont typeface="Arial" panose="020B0604020202020204" pitchFamily="34" charset="0"/>
              <a:buChar char="•"/>
              <a:defRPr sz="1400">
                <a:solidFill>
                  <a:srgbClr val="585858"/>
                </a:solidFill>
                <a:latin typeface="+mj-lt"/>
              </a:defRPr>
            </a:lvl6pPr>
            <a:lvl7pPr marL="2971800" indent="-228600">
              <a:buFont typeface="Arial" panose="020B0604020202020204" pitchFamily="34" charset="0"/>
              <a:buChar char="•"/>
              <a:defRPr sz="1400">
                <a:solidFill>
                  <a:srgbClr val="585858"/>
                </a:solidFill>
                <a:latin typeface="+mj-lt"/>
              </a:defRPr>
            </a:lvl7pPr>
            <a:lvl8pPr marL="3429000" indent="-228600">
              <a:buFont typeface="Arial" panose="020B0604020202020204" pitchFamily="34" charset="0"/>
              <a:buChar char="•"/>
              <a:defRPr sz="1400">
                <a:solidFill>
                  <a:srgbClr val="585858"/>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pic>
        <p:nvPicPr>
          <p:cNvPr id="14" name="Bildobjekt 3">
            <a:extLst>
              <a:ext uri="{FF2B5EF4-FFF2-40B4-BE49-F238E27FC236}">
                <a16:creationId xmlns:a16="http://schemas.microsoft.com/office/drawing/2014/main" id="{547A569C-74BE-F3BA-1214-05514DC8A69C}"/>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7328"/>
                    </a14:imgEffect>
                    <a14:imgEffect>
                      <a14:brightnessContrast bright="-2000"/>
                    </a14:imgEffect>
                  </a14:imgLayer>
                </a14:imgProps>
              </a:ext>
            </a:extLst>
          </a:blip>
          <a:stretch>
            <a:fillRect/>
          </a:stretch>
        </p:blipFill>
        <p:spPr>
          <a:xfrm>
            <a:off x="10596868" y="5849910"/>
            <a:ext cx="1014560" cy="689009"/>
          </a:xfrm>
          <a:prstGeom prst="rect">
            <a:avLst/>
          </a:prstGeom>
          <a:noFill/>
        </p:spPr>
      </p:pic>
    </p:spTree>
    <p:extLst>
      <p:ext uri="{BB962C8B-B14F-4D97-AF65-F5344CB8AC3E}">
        <p14:creationId xmlns:p14="http://schemas.microsoft.com/office/powerpoint/2010/main" val="259498300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two headings">
    <p:spTree>
      <p:nvGrpSpPr>
        <p:cNvPr id="1" name=""/>
        <p:cNvGrpSpPr/>
        <p:nvPr/>
      </p:nvGrpSpPr>
      <p:grpSpPr>
        <a:xfrm>
          <a:off x="0" y="0"/>
          <a:ext cx="0" cy="0"/>
          <a:chOff x="0" y="0"/>
          <a:chExt cx="0" cy="0"/>
        </a:xfrm>
      </p:grpSpPr>
      <p:sp>
        <p:nvSpPr>
          <p:cNvPr id="2" name="Footer Placeholder 1"/>
          <p:cNvSpPr>
            <a:spLocks noGrp="1"/>
          </p:cNvSpPr>
          <p:nvPr>
            <p:ph type="ftr" sz="quarter" idx="13"/>
          </p:nvPr>
        </p:nvSpPr>
        <p:spPr>
          <a:xfrm>
            <a:off x="4038600" y="6356357"/>
            <a:ext cx="4114800" cy="365125"/>
          </a:xfrm>
          <a:prstGeom prst="rect">
            <a:avLst/>
          </a:prstGeom>
        </p:spPr>
        <p:txBody>
          <a:bodyPr/>
          <a:lstStyle/>
          <a:p>
            <a:endParaRPr lang="sv-SE"/>
          </a:p>
        </p:txBody>
      </p:sp>
      <p:cxnSp>
        <p:nvCxnSpPr>
          <p:cNvPr id="3" name="Rak 7">
            <a:extLst>
              <a:ext uri="{FF2B5EF4-FFF2-40B4-BE49-F238E27FC236}">
                <a16:creationId xmlns:a16="http://schemas.microsoft.com/office/drawing/2014/main" id="{9C4BDD03-F54F-60D9-8BB3-BD3A27B8AB14}"/>
              </a:ext>
            </a:extLst>
          </p:cNvPr>
          <p:cNvCxnSpPr>
            <a:cxnSpLocks/>
          </p:cNvCxnSpPr>
          <p:nvPr userDrawn="1"/>
        </p:nvCxnSpPr>
        <p:spPr>
          <a:xfrm>
            <a:off x="589492" y="573847"/>
            <a:ext cx="8602133" cy="0"/>
          </a:xfrm>
          <a:prstGeom prst="line">
            <a:avLst/>
          </a:prstGeom>
          <a:ln w="9525" cmpd="sng">
            <a:solidFill>
              <a:srgbClr val="797979"/>
            </a:solidFill>
          </a:ln>
          <a:effectLst/>
        </p:spPr>
        <p:style>
          <a:lnRef idx="2">
            <a:schemeClr val="accent1"/>
          </a:lnRef>
          <a:fillRef idx="0">
            <a:schemeClr val="accent1"/>
          </a:fillRef>
          <a:effectRef idx="1">
            <a:schemeClr val="accent1"/>
          </a:effectRef>
          <a:fontRef idx="minor">
            <a:schemeClr val="tx1"/>
          </a:fontRef>
        </p:style>
      </p:cxnSp>
      <p:pic>
        <p:nvPicPr>
          <p:cNvPr id="5" name="pic_logoB" title="pic_logoB_gray">
            <a:extLst>
              <a:ext uri="{FF2B5EF4-FFF2-40B4-BE49-F238E27FC236}">
                <a16:creationId xmlns:a16="http://schemas.microsoft.com/office/drawing/2014/main" id="{2323C821-5FDB-9F97-06F5-CE3B5AF0C522}"/>
              </a:ext>
            </a:extLst>
          </p:cNvPr>
          <p:cNvPicPr preferRelativeResize="0">
            <a:picLocks/>
          </p:cNvPicPr>
          <p:nvPr userDrawn="1"/>
        </p:nvPicPr>
        <p:blipFill>
          <a:blip r:embed="rId2"/>
          <a:stretch>
            <a:fillRect/>
          </a:stretch>
        </p:blipFill>
        <p:spPr>
          <a:xfrm>
            <a:off x="9586383" y="427471"/>
            <a:ext cx="2027526" cy="228600"/>
          </a:xfrm>
          <a:prstGeom prst="rect">
            <a:avLst/>
          </a:prstGeom>
          <a:solidFill>
            <a:schemeClr val="bg1"/>
          </a:solidFill>
        </p:spPr>
      </p:pic>
      <p:pic>
        <p:nvPicPr>
          <p:cNvPr id="7" name="Bildobjekt 3">
            <a:extLst>
              <a:ext uri="{FF2B5EF4-FFF2-40B4-BE49-F238E27FC236}">
                <a16:creationId xmlns:a16="http://schemas.microsoft.com/office/drawing/2014/main" id="{C97CC983-D9E2-0A40-37DC-0CED0FE92619}"/>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7328"/>
                    </a14:imgEffect>
                    <a14:imgEffect>
                      <a14:brightnessContrast bright="-2000"/>
                    </a14:imgEffect>
                  </a14:imgLayer>
                </a14:imgProps>
              </a:ext>
            </a:extLst>
          </a:blip>
          <a:stretch>
            <a:fillRect/>
          </a:stretch>
        </p:blipFill>
        <p:spPr>
          <a:xfrm>
            <a:off x="10596868" y="5849910"/>
            <a:ext cx="1014560" cy="689009"/>
          </a:xfrm>
          <a:prstGeom prst="rect">
            <a:avLst/>
          </a:prstGeom>
          <a:noFill/>
        </p:spPr>
      </p:pic>
      <p:sp>
        <p:nvSpPr>
          <p:cNvPr id="13" name="Content Placeholder 2">
            <a:extLst>
              <a:ext uri="{FF2B5EF4-FFF2-40B4-BE49-F238E27FC236}">
                <a16:creationId xmlns:a16="http://schemas.microsoft.com/office/drawing/2014/main" id="{B003C660-E6CC-6C59-F153-A8A64B4CCB03}"/>
              </a:ext>
            </a:extLst>
          </p:cNvPr>
          <p:cNvSpPr>
            <a:spLocks noGrp="1"/>
          </p:cNvSpPr>
          <p:nvPr>
            <p:ph sz="half" idx="1" hasCustomPrompt="1"/>
          </p:nvPr>
        </p:nvSpPr>
        <p:spPr>
          <a:xfrm>
            <a:off x="588815" y="2300400"/>
            <a:ext cx="5158845" cy="2960920"/>
          </a:xfrm>
          <a:prstGeom prst="rect">
            <a:avLst/>
          </a:prstGeom>
        </p:spPr>
        <p:txBody>
          <a:bodyPr/>
          <a:lstStyle>
            <a:lvl1pPr marL="342900" indent="-342900">
              <a:buFont typeface="Arial" panose="020B0604020202020204" pitchFamily="34" charset="0"/>
              <a:buChar char="•"/>
              <a:defRPr sz="2400">
                <a:solidFill>
                  <a:srgbClr val="585858"/>
                </a:solidFill>
                <a:latin typeface="+mj-lt"/>
              </a:defRPr>
            </a:lvl1pPr>
            <a:lvl2pPr marL="685800" indent="-228600">
              <a:buFont typeface="Arial" panose="020B0604020202020204" pitchFamily="34" charset="0"/>
              <a:buChar char="◦"/>
              <a:defRPr sz="2000">
                <a:solidFill>
                  <a:srgbClr val="585858"/>
                </a:solidFill>
                <a:latin typeface="+mj-lt"/>
              </a:defRPr>
            </a:lvl2pPr>
            <a:lvl3pPr marL="1143000" indent="-228600">
              <a:buFont typeface="Arial" panose="020B0604020202020204" pitchFamily="34" charset="0"/>
              <a:buChar char="-"/>
              <a:defRPr sz="1800">
                <a:solidFill>
                  <a:srgbClr val="585858"/>
                </a:solidFill>
                <a:latin typeface="+mj-lt"/>
              </a:defRPr>
            </a:lvl3pPr>
            <a:lvl4pPr marL="1600200" indent="-228600">
              <a:buFont typeface="Arial" panose="020B0604020202020204" pitchFamily="34" charset="0"/>
              <a:buChar char="•"/>
              <a:defRPr sz="1600">
                <a:solidFill>
                  <a:srgbClr val="585858"/>
                </a:solidFill>
                <a:latin typeface="+mj-lt"/>
              </a:defRPr>
            </a:lvl4pPr>
            <a:lvl5pPr marL="2057400" indent="-228600">
              <a:buFont typeface="Arial" panose="020B0604020202020204" pitchFamily="34" charset="0"/>
              <a:buChar char="•"/>
              <a:defRPr sz="1400">
                <a:solidFill>
                  <a:srgbClr val="585858"/>
                </a:solidFill>
                <a:latin typeface="+mj-lt"/>
              </a:defRPr>
            </a:lvl5pPr>
            <a:lvl6pPr marL="2514600" indent="-228600">
              <a:buFont typeface="Arial" panose="020B0604020202020204" pitchFamily="34" charset="0"/>
              <a:buChar char="•"/>
              <a:defRPr sz="1400">
                <a:solidFill>
                  <a:srgbClr val="585858"/>
                </a:solidFill>
                <a:latin typeface="+mj-lt"/>
              </a:defRPr>
            </a:lvl6pPr>
            <a:lvl7pPr marL="2971800" indent="-228600">
              <a:buFont typeface="Arial" panose="020B0604020202020204" pitchFamily="34" charset="0"/>
              <a:buChar char="•"/>
              <a:defRPr sz="1400">
                <a:solidFill>
                  <a:srgbClr val="585858"/>
                </a:solidFill>
                <a:latin typeface="+mj-lt"/>
              </a:defRPr>
            </a:lvl7pPr>
            <a:lvl8pPr marL="3429000" indent="-228600">
              <a:buFont typeface="Arial" panose="020B0604020202020204" pitchFamily="34" charset="0"/>
              <a:buChar char="•"/>
              <a:defRPr sz="1400">
                <a:solidFill>
                  <a:srgbClr val="585858"/>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sp>
        <p:nvSpPr>
          <p:cNvPr id="14" name="Platshållare för text 3">
            <a:extLst>
              <a:ext uri="{FF2B5EF4-FFF2-40B4-BE49-F238E27FC236}">
                <a16:creationId xmlns:a16="http://schemas.microsoft.com/office/drawing/2014/main" id="{BDCBCF70-86B3-E78C-CB07-D4A5EDE105DD}"/>
              </a:ext>
            </a:extLst>
          </p:cNvPr>
          <p:cNvSpPr>
            <a:spLocks noGrp="1"/>
          </p:cNvSpPr>
          <p:nvPr>
            <p:ph type="body" sz="quarter" idx="16" hasCustomPrompt="1"/>
          </p:nvPr>
        </p:nvSpPr>
        <p:spPr>
          <a:xfrm>
            <a:off x="589492" y="1180800"/>
            <a:ext cx="5158846" cy="756000"/>
          </a:xfrm>
          <a:prstGeom prst="rect">
            <a:avLst/>
          </a:prstGeom>
        </p:spPr>
        <p:txBody>
          <a:bodyPr/>
          <a:lstStyle>
            <a:lvl1pPr marL="0" indent="0">
              <a:buNone/>
              <a:defRPr sz="3600" b="1" cap="all" baseline="0">
                <a:solidFill>
                  <a:srgbClr val="585858"/>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GB" noProof="0"/>
              <a:t>Insert Heading 1</a:t>
            </a:r>
          </a:p>
        </p:txBody>
      </p:sp>
      <p:sp>
        <p:nvSpPr>
          <p:cNvPr id="15" name="Platshållare för text 3">
            <a:extLst>
              <a:ext uri="{FF2B5EF4-FFF2-40B4-BE49-F238E27FC236}">
                <a16:creationId xmlns:a16="http://schemas.microsoft.com/office/drawing/2014/main" id="{2F2E5C3F-1FC1-5298-982B-291A4D7E15FA}"/>
              </a:ext>
            </a:extLst>
          </p:cNvPr>
          <p:cNvSpPr>
            <a:spLocks noGrp="1"/>
          </p:cNvSpPr>
          <p:nvPr>
            <p:ph type="body" sz="quarter" idx="17" hasCustomPrompt="1"/>
          </p:nvPr>
        </p:nvSpPr>
        <p:spPr>
          <a:xfrm>
            <a:off x="6443664" y="1180800"/>
            <a:ext cx="5167764" cy="756000"/>
          </a:xfrm>
          <a:prstGeom prst="rect">
            <a:avLst/>
          </a:prstGeom>
        </p:spPr>
        <p:txBody>
          <a:bodyPr/>
          <a:lstStyle>
            <a:lvl1pPr marL="0" indent="0">
              <a:buNone/>
              <a:defRPr sz="3600" b="1" cap="all" baseline="0">
                <a:solidFill>
                  <a:srgbClr val="585858"/>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GB" noProof="0"/>
              <a:t>Insert heading 2</a:t>
            </a:r>
          </a:p>
        </p:txBody>
      </p:sp>
      <p:sp>
        <p:nvSpPr>
          <p:cNvPr id="16" name="Content Placeholder 2">
            <a:extLst>
              <a:ext uri="{FF2B5EF4-FFF2-40B4-BE49-F238E27FC236}">
                <a16:creationId xmlns:a16="http://schemas.microsoft.com/office/drawing/2014/main" id="{02A000C8-0683-7315-B5F5-70B27F746C85}"/>
              </a:ext>
            </a:extLst>
          </p:cNvPr>
          <p:cNvSpPr>
            <a:spLocks noGrp="1"/>
          </p:cNvSpPr>
          <p:nvPr>
            <p:ph sz="half" idx="18" hasCustomPrompt="1"/>
          </p:nvPr>
        </p:nvSpPr>
        <p:spPr>
          <a:xfrm>
            <a:off x="6452583" y="2300400"/>
            <a:ext cx="5158845" cy="2960920"/>
          </a:xfrm>
          <a:prstGeom prst="rect">
            <a:avLst/>
          </a:prstGeom>
        </p:spPr>
        <p:txBody>
          <a:bodyPr/>
          <a:lstStyle>
            <a:lvl1pPr marL="342900" indent="-342900">
              <a:buFont typeface="Arial" panose="020B0604020202020204" pitchFamily="34" charset="0"/>
              <a:buChar char="•"/>
              <a:defRPr sz="2400">
                <a:solidFill>
                  <a:srgbClr val="585858"/>
                </a:solidFill>
                <a:latin typeface="+mj-lt"/>
              </a:defRPr>
            </a:lvl1pPr>
            <a:lvl2pPr marL="685800" indent="-228600">
              <a:buFont typeface="Arial" panose="020B0604020202020204" pitchFamily="34" charset="0"/>
              <a:buChar char="◦"/>
              <a:defRPr sz="2000">
                <a:solidFill>
                  <a:srgbClr val="585858"/>
                </a:solidFill>
                <a:latin typeface="+mj-lt"/>
              </a:defRPr>
            </a:lvl2pPr>
            <a:lvl3pPr marL="1143000" indent="-228600">
              <a:buFont typeface="Arial" panose="020B0604020202020204" pitchFamily="34" charset="0"/>
              <a:buChar char="-"/>
              <a:defRPr sz="1800">
                <a:solidFill>
                  <a:srgbClr val="585858"/>
                </a:solidFill>
                <a:latin typeface="+mj-lt"/>
              </a:defRPr>
            </a:lvl3pPr>
            <a:lvl4pPr marL="1600200" indent="-228600">
              <a:buFont typeface="Arial" panose="020B0604020202020204" pitchFamily="34" charset="0"/>
              <a:buChar char="•"/>
              <a:defRPr sz="1600">
                <a:solidFill>
                  <a:srgbClr val="585858"/>
                </a:solidFill>
                <a:latin typeface="+mj-lt"/>
              </a:defRPr>
            </a:lvl4pPr>
            <a:lvl5pPr marL="2057400" indent="-228600">
              <a:buFont typeface="Arial" panose="020B0604020202020204" pitchFamily="34" charset="0"/>
              <a:buChar char="•"/>
              <a:defRPr sz="1400">
                <a:solidFill>
                  <a:srgbClr val="585858"/>
                </a:solidFill>
                <a:latin typeface="+mj-lt"/>
              </a:defRPr>
            </a:lvl5pPr>
            <a:lvl6pPr marL="2514600" indent="-228600">
              <a:buFont typeface="Arial" panose="020B0604020202020204" pitchFamily="34" charset="0"/>
              <a:buChar char="•"/>
              <a:defRPr sz="1400">
                <a:solidFill>
                  <a:srgbClr val="585858"/>
                </a:solidFill>
                <a:latin typeface="+mj-lt"/>
              </a:defRPr>
            </a:lvl6pPr>
            <a:lvl7pPr marL="2971800" indent="-228600">
              <a:buFont typeface="Arial" panose="020B0604020202020204" pitchFamily="34" charset="0"/>
              <a:buChar char="•"/>
              <a:defRPr sz="1400">
                <a:solidFill>
                  <a:srgbClr val="585858"/>
                </a:solidFill>
                <a:latin typeface="+mj-lt"/>
              </a:defRPr>
            </a:lvl7pPr>
            <a:lvl8pPr marL="3429000" indent="-228600">
              <a:buFont typeface="Arial" panose="020B0604020202020204" pitchFamily="34" charset="0"/>
              <a:buChar char="•"/>
              <a:defRPr sz="1400">
                <a:solidFill>
                  <a:srgbClr val="585858"/>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spTree>
    <p:extLst>
      <p:ext uri="{BB962C8B-B14F-4D97-AF65-F5344CB8AC3E}">
        <p14:creationId xmlns:p14="http://schemas.microsoft.com/office/powerpoint/2010/main" val="359019624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one headline">
    <p:spTree>
      <p:nvGrpSpPr>
        <p:cNvPr id="1" name=""/>
        <p:cNvGrpSpPr/>
        <p:nvPr/>
      </p:nvGrpSpPr>
      <p:grpSpPr>
        <a:xfrm>
          <a:off x="0" y="0"/>
          <a:ext cx="0" cy="0"/>
          <a:chOff x="0" y="0"/>
          <a:chExt cx="0" cy="0"/>
        </a:xfrm>
      </p:grpSpPr>
      <p:sp>
        <p:nvSpPr>
          <p:cNvPr id="4" name="Rubrik 5"/>
          <p:cNvSpPr>
            <a:spLocks noGrp="1"/>
          </p:cNvSpPr>
          <p:nvPr>
            <p:ph type="title" hasCustomPrompt="1"/>
          </p:nvPr>
        </p:nvSpPr>
        <p:spPr>
          <a:xfrm>
            <a:off x="589492" y="1180800"/>
            <a:ext cx="8602133" cy="756000"/>
          </a:xfrm>
          <a:prstGeom prst="rect">
            <a:avLst/>
          </a:prstGeom>
        </p:spPr>
        <p:txBody>
          <a:bodyPr/>
          <a:lstStyle>
            <a:lvl1pPr>
              <a:defRPr sz="3600" b="1" cap="all" baseline="0">
                <a:solidFill>
                  <a:srgbClr val="585858"/>
                </a:solidFill>
                <a:latin typeface="+mj-lt"/>
              </a:defRPr>
            </a:lvl1pPr>
          </a:lstStyle>
          <a:p>
            <a:r>
              <a:rPr lang="en-GB" noProof="0"/>
              <a:t>INSERT HEADLINE</a:t>
            </a:r>
          </a:p>
        </p:txBody>
      </p:sp>
      <p:pic>
        <p:nvPicPr>
          <p:cNvPr id="10" name="Bildobjekt 9">
            <a:extLst>
              <a:ext uri="{FF2B5EF4-FFF2-40B4-BE49-F238E27FC236}">
                <a16:creationId xmlns:a16="http://schemas.microsoft.com/office/drawing/2014/main" id="{6ABFA6DE-D718-9841-8783-3C55FF013421}"/>
              </a:ext>
            </a:extLst>
          </p:cNvPr>
          <p:cNvPicPr>
            <a:picLocks noChangeAspect="1"/>
          </p:cNvPicPr>
          <p:nvPr userDrawn="1"/>
        </p:nvPicPr>
        <p:blipFill>
          <a:blip r:embed="rId2">
            <a:biLevel thresh="25000"/>
          </a:blip>
          <a:stretch>
            <a:fillRect/>
          </a:stretch>
        </p:blipFill>
        <p:spPr>
          <a:xfrm>
            <a:off x="10596869" y="5743082"/>
            <a:ext cx="1014560" cy="689009"/>
          </a:xfrm>
          <a:prstGeom prst="rect">
            <a:avLst/>
          </a:prstGeom>
        </p:spPr>
      </p:pic>
      <p:sp>
        <p:nvSpPr>
          <p:cNvPr id="3" name="Content Placeholder 2">
            <a:extLst>
              <a:ext uri="{FF2B5EF4-FFF2-40B4-BE49-F238E27FC236}">
                <a16:creationId xmlns:a16="http://schemas.microsoft.com/office/drawing/2014/main" id="{EFEF5BC8-1BF6-5D09-E330-5881D4E43643}"/>
              </a:ext>
            </a:extLst>
          </p:cNvPr>
          <p:cNvSpPr>
            <a:spLocks noGrp="1"/>
          </p:cNvSpPr>
          <p:nvPr>
            <p:ph sz="half" idx="1" hasCustomPrompt="1"/>
          </p:nvPr>
        </p:nvSpPr>
        <p:spPr>
          <a:xfrm>
            <a:off x="588815" y="2300400"/>
            <a:ext cx="5158845" cy="2960919"/>
          </a:xfrm>
          <a:prstGeom prst="rect">
            <a:avLst/>
          </a:prstGeom>
        </p:spPr>
        <p:txBody>
          <a:bodyPr/>
          <a:lstStyle>
            <a:lvl1pPr marL="342900" indent="-342900">
              <a:buFont typeface="Arial" panose="020B0604020202020204" pitchFamily="34" charset="0"/>
              <a:buChar char="•"/>
              <a:defRPr sz="2400">
                <a:solidFill>
                  <a:srgbClr val="585858"/>
                </a:solidFill>
                <a:latin typeface="+mj-lt"/>
              </a:defRPr>
            </a:lvl1pPr>
            <a:lvl2pPr marL="685800" indent="-228600">
              <a:buFont typeface="Arial" panose="020B0604020202020204" pitchFamily="34" charset="0"/>
              <a:buChar char="◦"/>
              <a:defRPr sz="2000">
                <a:solidFill>
                  <a:srgbClr val="585858"/>
                </a:solidFill>
                <a:latin typeface="+mj-lt"/>
              </a:defRPr>
            </a:lvl2pPr>
            <a:lvl3pPr marL="1143000" indent="-228600">
              <a:buFont typeface="Arial" panose="020B0604020202020204" pitchFamily="34" charset="0"/>
              <a:buChar char="-"/>
              <a:defRPr sz="1800">
                <a:solidFill>
                  <a:srgbClr val="585858"/>
                </a:solidFill>
                <a:latin typeface="+mj-lt"/>
              </a:defRPr>
            </a:lvl3pPr>
            <a:lvl4pPr marL="1600200" indent="-228600">
              <a:buFont typeface="Arial" panose="020B0604020202020204" pitchFamily="34" charset="0"/>
              <a:buChar char="•"/>
              <a:defRPr sz="1600">
                <a:solidFill>
                  <a:srgbClr val="585858"/>
                </a:solidFill>
                <a:latin typeface="+mj-lt"/>
              </a:defRPr>
            </a:lvl4pPr>
            <a:lvl5pPr marL="2057400" indent="-228600">
              <a:buFont typeface="Arial" panose="020B0604020202020204" pitchFamily="34" charset="0"/>
              <a:buChar char="•"/>
              <a:defRPr sz="1400">
                <a:solidFill>
                  <a:srgbClr val="585858"/>
                </a:solidFill>
                <a:latin typeface="+mj-lt"/>
              </a:defRPr>
            </a:lvl5pPr>
            <a:lvl6pPr marL="2514600" indent="-228600">
              <a:buFont typeface="Arial" panose="020B0604020202020204" pitchFamily="34" charset="0"/>
              <a:buChar char="•"/>
              <a:defRPr sz="1400">
                <a:solidFill>
                  <a:srgbClr val="585858"/>
                </a:solidFill>
                <a:latin typeface="+mj-lt"/>
              </a:defRPr>
            </a:lvl6pPr>
            <a:lvl7pPr marL="2971800" indent="-228600">
              <a:buFont typeface="Arial" panose="020B0604020202020204" pitchFamily="34" charset="0"/>
              <a:buChar char="•"/>
              <a:defRPr sz="1400">
                <a:solidFill>
                  <a:srgbClr val="585858"/>
                </a:solidFill>
                <a:latin typeface="+mj-lt"/>
              </a:defRPr>
            </a:lvl7pPr>
            <a:lvl8pPr marL="3429000" indent="-228600">
              <a:buFont typeface="Arial" panose="020B0604020202020204" pitchFamily="34" charset="0"/>
              <a:buChar char="•"/>
              <a:defRPr sz="1400">
                <a:solidFill>
                  <a:srgbClr val="585858"/>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sp>
        <p:nvSpPr>
          <p:cNvPr id="8" name="Content Placeholder 2">
            <a:extLst>
              <a:ext uri="{FF2B5EF4-FFF2-40B4-BE49-F238E27FC236}">
                <a16:creationId xmlns:a16="http://schemas.microsoft.com/office/drawing/2014/main" id="{C104C9DB-5EBC-3CEE-8A65-8A09D09D2483}"/>
              </a:ext>
            </a:extLst>
          </p:cNvPr>
          <p:cNvSpPr>
            <a:spLocks noGrp="1"/>
          </p:cNvSpPr>
          <p:nvPr>
            <p:ph sz="half" idx="18" hasCustomPrompt="1"/>
          </p:nvPr>
        </p:nvSpPr>
        <p:spPr>
          <a:xfrm>
            <a:off x="6452583" y="2300400"/>
            <a:ext cx="5158845" cy="2960919"/>
          </a:xfrm>
          <a:prstGeom prst="rect">
            <a:avLst/>
          </a:prstGeom>
        </p:spPr>
        <p:txBody>
          <a:bodyPr/>
          <a:lstStyle>
            <a:lvl1pPr marL="342900" indent="-342900">
              <a:buFont typeface="Arial" panose="020B0604020202020204" pitchFamily="34" charset="0"/>
              <a:buChar char="•"/>
              <a:defRPr sz="2400">
                <a:solidFill>
                  <a:srgbClr val="585858"/>
                </a:solidFill>
                <a:latin typeface="+mj-lt"/>
              </a:defRPr>
            </a:lvl1pPr>
            <a:lvl2pPr marL="685800" indent="-228600">
              <a:buFont typeface="Arial" panose="020B0604020202020204" pitchFamily="34" charset="0"/>
              <a:buChar char="◦"/>
              <a:defRPr sz="2000">
                <a:solidFill>
                  <a:srgbClr val="585858"/>
                </a:solidFill>
                <a:latin typeface="+mj-lt"/>
              </a:defRPr>
            </a:lvl2pPr>
            <a:lvl3pPr marL="1143000" indent="-228600">
              <a:buFont typeface="Arial" panose="020B0604020202020204" pitchFamily="34" charset="0"/>
              <a:buChar char="-"/>
              <a:defRPr sz="1800">
                <a:solidFill>
                  <a:srgbClr val="585858"/>
                </a:solidFill>
                <a:latin typeface="+mj-lt"/>
              </a:defRPr>
            </a:lvl3pPr>
            <a:lvl4pPr marL="1600200" indent="-228600">
              <a:buFont typeface="Arial" panose="020B0604020202020204" pitchFamily="34" charset="0"/>
              <a:buChar char="•"/>
              <a:defRPr sz="1600">
                <a:solidFill>
                  <a:srgbClr val="585858"/>
                </a:solidFill>
                <a:latin typeface="+mj-lt"/>
              </a:defRPr>
            </a:lvl4pPr>
            <a:lvl5pPr marL="2057400" indent="-228600">
              <a:buFont typeface="Arial" panose="020B0604020202020204" pitchFamily="34" charset="0"/>
              <a:buChar char="•"/>
              <a:defRPr sz="1400">
                <a:solidFill>
                  <a:srgbClr val="585858"/>
                </a:solidFill>
                <a:latin typeface="+mj-lt"/>
              </a:defRPr>
            </a:lvl5pPr>
            <a:lvl6pPr marL="2514600" indent="-228600">
              <a:buFont typeface="Arial" panose="020B0604020202020204" pitchFamily="34" charset="0"/>
              <a:buChar char="•"/>
              <a:defRPr sz="1400">
                <a:solidFill>
                  <a:srgbClr val="585858"/>
                </a:solidFill>
                <a:latin typeface="+mj-lt"/>
              </a:defRPr>
            </a:lvl6pPr>
            <a:lvl7pPr marL="2971800" indent="-228600">
              <a:buFont typeface="Arial" panose="020B0604020202020204" pitchFamily="34" charset="0"/>
              <a:buChar char="•"/>
              <a:defRPr sz="1400">
                <a:solidFill>
                  <a:srgbClr val="585858"/>
                </a:solidFill>
                <a:latin typeface="+mj-lt"/>
              </a:defRPr>
            </a:lvl7pPr>
            <a:lvl8pPr marL="3429000" indent="-228600">
              <a:buFont typeface="Arial" panose="020B0604020202020204" pitchFamily="34" charset="0"/>
              <a:buChar char="•"/>
              <a:defRPr sz="1400">
                <a:solidFill>
                  <a:srgbClr val="585858"/>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cxnSp>
        <p:nvCxnSpPr>
          <p:cNvPr id="5" name="Rak 7">
            <a:extLst>
              <a:ext uri="{FF2B5EF4-FFF2-40B4-BE49-F238E27FC236}">
                <a16:creationId xmlns:a16="http://schemas.microsoft.com/office/drawing/2014/main" id="{00820967-AF9E-E499-325F-5FD32AA93523}"/>
              </a:ext>
            </a:extLst>
          </p:cNvPr>
          <p:cNvCxnSpPr>
            <a:cxnSpLocks/>
          </p:cNvCxnSpPr>
          <p:nvPr userDrawn="1"/>
        </p:nvCxnSpPr>
        <p:spPr>
          <a:xfrm>
            <a:off x="589492" y="573847"/>
            <a:ext cx="8602133" cy="0"/>
          </a:xfrm>
          <a:prstGeom prst="line">
            <a:avLst/>
          </a:prstGeom>
          <a:ln w="9525" cmpd="sng">
            <a:solidFill>
              <a:srgbClr val="797979"/>
            </a:solidFill>
          </a:ln>
          <a:effectLst/>
        </p:spPr>
        <p:style>
          <a:lnRef idx="2">
            <a:schemeClr val="accent1"/>
          </a:lnRef>
          <a:fillRef idx="0">
            <a:schemeClr val="accent1"/>
          </a:fillRef>
          <a:effectRef idx="1">
            <a:schemeClr val="accent1"/>
          </a:effectRef>
          <a:fontRef idx="minor">
            <a:schemeClr val="tx1"/>
          </a:fontRef>
        </p:style>
      </p:cxnSp>
      <p:pic>
        <p:nvPicPr>
          <p:cNvPr id="9" name="pic_logoB" title="pic_logoB_gray">
            <a:extLst>
              <a:ext uri="{FF2B5EF4-FFF2-40B4-BE49-F238E27FC236}">
                <a16:creationId xmlns:a16="http://schemas.microsoft.com/office/drawing/2014/main" id="{579F5860-5055-784D-097A-4668604D0858}"/>
              </a:ext>
            </a:extLst>
          </p:cNvPr>
          <p:cNvPicPr preferRelativeResize="0">
            <a:picLocks/>
          </p:cNvPicPr>
          <p:nvPr userDrawn="1"/>
        </p:nvPicPr>
        <p:blipFill>
          <a:blip r:embed="rId3"/>
          <a:stretch>
            <a:fillRect/>
          </a:stretch>
        </p:blipFill>
        <p:spPr>
          <a:xfrm>
            <a:off x="9586383" y="427471"/>
            <a:ext cx="2027526" cy="228600"/>
          </a:xfrm>
          <a:prstGeom prst="rect">
            <a:avLst/>
          </a:prstGeom>
          <a:solidFill>
            <a:schemeClr val="bg1"/>
          </a:solidFill>
        </p:spPr>
      </p:pic>
      <p:pic>
        <p:nvPicPr>
          <p:cNvPr id="11" name="Bildobjekt 3">
            <a:extLst>
              <a:ext uri="{FF2B5EF4-FFF2-40B4-BE49-F238E27FC236}">
                <a16:creationId xmlns:a16="http://schemas.microsoft.com/office/drawing/2014/main" id="{8B667CAA-3891-6C27-A427-ABBC9350B9FC}"/>
              </a:ext>
            </a:extLst>
          </p:cNvPr>
          <p:cNvPicPr>
            <a:picLocks noChangeAspect="1"/>
          </p:cNvPicPr>
          <p:nvPr userDrawn="1"/>
        </p:nvPicPr>
        <p:blipFill>
          <a:blip r:embed="rId4">
            <a:extLst>
              <a:ext uri="{BEBA8EAE-BF5A-486C-A8C5-ECC9F3942E4B}">
                <a14:imgProps xmlns:a14="http://schemas.microsoft.com/office/drawing/2010/main">
                  <a14:imgLayer r:embed="rId5">
                    <a14:imgEffect>
                      <a14:colorTemperature colorTemp="7328"/>
                    </a14:imgEffect>
                    <a14:imgEffect>
                      <a14:brightnessContrast bright="-2000"/>
                    </a14:imgEffect>
                  </a14:imgLayer>
                </a14:imgProps>
              </a:ext>
            </a:extLst>
          </a:blip>
          <a:stretch>
            <a:fillRect/>
          </a:stretch>
        </p:blipFill>
        <p:spPr>
          <a:xfrm>
            <a:off x="10596868" y="5849910"/>
            <a:ext cx="1014560" cy="689009"/>
          </a:xfrm>
          <a:prstGeom prst="rect">
            <a:avLst/>
          </a:prstGeom>
          <a:noFill/>
        </p:spPr>
      </p:pic>
      <p:sp>
        <p:nvSpPr>
          <p:cNvPr id="12" name="Footer Placeholder 1">
            <a:extLst>
              <a:ext uri="{FF2B5EF4-FFF2-40B4-BE49-F238E27FC236}">
                <a16:creationId xmlns:a16="http://schemas.microsoft.com/office/drawing/2014/main" id="{D24E9DB7-EE31-D561-720D-6B4F94C5C9C9}"/>
              </a:ext>
            </a:extLst>
          </p:cNvPr>
          <p:cNvSpPr>
            <a:spLocks noGrp="1"/>
          </p:cNvSpPr>
          <p:nvPr>
            <p:ph type="ftr" sz="quarter" idx="13"/>
          </p:nvPr>
        </p:nvSpPr>
        <p:spPr>
          <a:xfrm>
            <a:off x="4038600" y="6356357"/>
            <a:ext cx="4114800" cy="365125"/>
          </a:xfrm>
          <a:prstGeom prst="rect">
            <a:avLst/>
          </a:prstGeom>
        </p:spPr>
        <p:txBody>
          <a:bodyPr/>
          <a:lstStyle/>
          <a:p>
            <a:endParaRPr lang="sv-SE"/>
          </a:p>
        </p:txBody>
      </p:sp>
    </p:spTree>
    <p:extLst>
      <p:ext uri="{BB962C8B-B14F-4D97-AF65-F5344CB8AC3E}">
        <p14:creationId xmlns:p14="http://schemas.microsoft.com/office/powerpoint/2010/main" val="238180644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slid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041BBEBE-17F3-954F-BFEE-B31D9B83F096}"/>
              </a:ext>
            </a:extLst>
          </p:cNvPr>
          <p:cNvPicPr>
            <a:picLocks noChangeAspect="1"/>
          </p:cNvPicPr>
          <p:nvPr userDrawn="1"/>
        </p:nvPicPr>
        <p:blipFill>
          <a:blip r:embed="rId2">
            <a:alphaModFix amt="9000"/>
            <a:extLst>
              <a:ext uri="{BEBA8EAE-BF5A-486C-A8C5-ECC9F3942E4B}">
                <a14:imgProps xmlns:a14="http://schemas.microsoft.com/office/drawing/2010/main">
                  <a14:imgLayer r:embed="rId3">
                    <a14:imgEffect>
                      <a14:brightnessContrast bright="-21000"/>
                    </a14:imgEffect>
                  </a14:imgLayer>
                </a14:imgProps>
              </a:ext>
            </a:extLst>
          </a:blip>
          <a:stretch>
            <a:fillRect/>
          </a:stretch>
        </p:blipFill>
        <p:spPr>
          <a:xfrm>
            <a:off x="1012371" y="-1521226"/>
            <a:ext cx="10499271" cy="9900451"/>
          </a:xfrm>
          <a:prstGeom prst="rect">
            <a:avLst/>
          </a:prstGeom>
        </p:spPr>
      </p:pic>
      <p:pic>
        <p:nvPicPr>
          <p:cNvPr id="3" name="Bildobjekt 2" title="pic_logoA_white"/>
          <p:cNvPicPr>
            <a:picLocks/>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4290021" y="2626269"/>
            <a:ext cx="3611958" cy="1605463"/>
          </a:xfrm>
          <a:prstGeom prst="rect">
            <a:avLst/>
          </a:prstGeom>
        </p:spPr>
      </p:pic>
    </p:spTree>
    <p:extLst>
      <p:ext uri="{BB962C8B-B14F-4D97-AF65-F5344CB8AC3E}">
        <p14:creationId xmlns:p14="http://schemas.microsoft.com/office/powerpoint/2010/main" val="121233346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p:spTree>
      <p:nvGrpSpPr>
        <p:cNvPr id="1" name=""/>
        <p:cNvGrpSpPr/>
        <p:nvPr/>
      </p:nvGrpSpPr>
      <p:grpSpPr>
        <a:xfrm>
          <a:off x="0" y="0"/>
          <a:ext cx="0" cy="0"/>
          <a:chOff x="0" y="0"/>
          <a:chExt cx="0" cy="0"/>
        </a:xfrm>
      </p:grpSpPr>
      <p:pic>
        <p:nvPicPr>
          <p:cNvPr id="11" name="Bildobjekt 5">
            <a:extLst>
              <a:ext uri="{FF2B5EF4-FFF2-40B4-BE49-F238E27FC236}">
                <a16:creationId xmlns:a16="http://schemas.microsoft.com/office/drawing/2014/main" id="{113DE12F-1F5C-0053-62A7-1A78AFEAF7B0}"/>
              </a:ext>
            </a:extLst>
          </p:cNvPr>
          <p:cNvPicPr>
            <a:picLocks noChangeAspect="1"/>
          </p:cNvPicPr>
          <p:nvPr userDrawn="1"/>
        </p:nvPicPr>
        <p:blipFill>
          <a:blip r:embed="rId2">
            <a:alphaModFix amt="3000"/>
          </a:blip>
          <a:stretch>
            <a:fillRect/>
          </a:stretch>
        </p:blipFill>
        <p:spPr>
          <a:xfrm>
            <a:off x="8261509" y="3345728"/>
            <a:ext cx="4691055" cy="4423503"/>
          </a:xfrm>
          <a:prstGeom prst="rect">
            <a:avLst/>
          </a:prstGeom>
        </p:spPr>
      </p:pic>
      <p:sp>
        <p:nvSpPr>
          <p:cNvPr id="5" name="Rubrik 4"/>
          <p:cNvSpPr>
            <a:spLocks noGrp="1"/>
          </p:cNvSpPr>
          <p:nvPr>
            <p:ph type="title" hasCustomPrompt="1"/>
          </p:nvPr>
        </p:nvSpPr>
        <p:spPr>
          <a:xfrm>
            <a:off x="589492" y="2312767"/>
            <a:ext cx="11021937" cy="2277645"/>
          </a:xfrm>
          <a:prstGeom prst="rect">
            <a:avLst/>
          </a:prstGeom>
        </p:spPr>
        <p:txBody>
          <a:bodyPr/>
          <a:lstStyle>
            <a:lvl1pPr>
              <a:defRPr lang="sv-SE" sz="7000" b="1" kern="1200" baseline="0" dirty="0" smtClean="0">
                <a:solidFill>
                  <a:schemeClr val="bg1"/>
                </a:solidFill>
                <a:latin typeface="+mj-lt"/>
                <a:ea typeface="+mn-ea"/>
                <a:cs typeface="BentonSans Bold"/>
              </a:defRPr>
            </a:lvl1pPr>
          </a:lstStyle>
          <a:p>
            <a:r>
              <a:rPr lang="en-GB" noProof="0"/>
              <a:t>INSERT </a:t>
            </a:r>
            <a:br>
              <a:rPr lang="en-GB" noProof="0"/>
            </a:br>
            <a:r>
              <a:rPr lang="en-GB" noProof="0"/>
              <a:t>HEADING</a:t>
            </a:r>
          </a:p>
        </p:txBody>
      </p:sp>
      <p:sp>
        <p:nvSpPr>
          <p:cNvPr id="3" name="Platshållare för text 2"/>
          <p:cNvSpPr>
            <a:spLocks noGrp="1"/>
          </p:cNvSpPr>
          <p:nvPr>
            <p:ph type="body" sz="quarter" idx="12" hasCustomPrompt="1"/>
          </p:nvPr>
        </p:nvSpPr>
        <p:spPr>
          <a:xfrm>
            <a:off x="589492" y="4724851"/>
            <a:ext cx="8602132" cy="1029404"/>
          </a:xfrm>
          <a:prstGeom prst="rect">
            <a:avLst/>
          </a:prstGeom>
        </p:spPr>
        <p:txBody>
          <a:bodyPr/>
          <a:lstStyle>
            <a:lvl1pPr marL="0" indent="0">
              <a:buNone/>
              <a:defRPr lang="sv-SE" sz="3000" kern="1200" baseline="0" dirty="0" smtClean="0">
                <a:solidFill>
                  <a:schemeClr val="bg1"/>
                </a:solidFill>
                <a:latin typeface="+mj-lt"/>
                <a:ea typeface="+mn-ea"/>
                <a:cs typeface="BentonSans Regular" panose="02000503000000020004" pitchFamily="50" charset="0"/>
              </a:defRPr>
            </a:lvl1pPr>
          </a:lstStyle>
          <a:p>
            <a:pPr lvl="0"/>
            <a:r>
              <a:rPr lang="en-GB" noProof="0"/>
              <a:t>Insert Subtitle</a:t>
            </a:r>
          </a:p>
        </p:txBody>
      </p:sp>
      <p:pic>
        <p:nvPicPr>
          <p:cNvPr id="6" name="Bildobjekt 5">
            <a:extLst>
              <a:ext uri="{FF2B5EF4-FFF2-40B4-BE49-F238E27FC236}">
                <a16:creationId xmlns:a16="http://schemas.microsoft.com/office/drawing/2014/main" id="{9E69D45D-46B3-3C46-91A0-CFAE21E796A3}"/>
              </a:ext>
            </a:extLst>
          </p:cNvPr>
          <p:cNvPicPr>
            <a:picLocks noChangeAspect="1"/>
          </p:cNvPicPr>
          <p:nvPr userDrawn="1"/>
        </p:nvPicPr>
        <p:blipFill>
          <a:blip r:embed="rId2">
            <a:alphaModFix amt="3000"/>
          </a:blip>
          <a:stretch>
            <a:fillRect/>
          </a:stretch>
        </p:blipFill>
        <p:spPr>
          <a:xfrm>
            <a:off x="-1173018" y="-2467040"/>
            <a:ext cx="4691055" cy="4423503"/>
          </a:xfrm>
          <a:prstGeom prst="rect">
            <a:avLst/>
          </a:prstGeom>
        </p:spPr>
      </p:pic>
      <p:pic>
        <p:nvPicPr>
          <p:cNvPr id="4" name="Bildobjekt 3">
            <a:extLst>
              <a:ext uri="{FF2B5EF4-FFF2-40B4-BE49-F238E27FC236}">
                <a16:creationId xmlns:a16="http://schemas.microsoft.com/office/drawing/2014/main" id="{0E85CCC2-4123-684E-834E-60D05C3D6AF5}"/>
              </a:ext>
            </a:extLst>
          </p:cNvPr>
          <p:cNvPicPr>
            <a:picLocks noChangeAspect="1"/>
          </p:cNvPicPr>
          <p:nvPr userDrawn="1"/>
        </p:nvPicPr>
        <p:blipFill>
          <a:blip r:embed="rId3">
            <a:biLevel thresh="25000"/>
          </a:blip>
          <a:stretch>
            <a:fillRect/>
          </a:stretch>
        </p:blipFill>
        <p:spPr>
          <a:xfrm>
            <a:off x="9593274" y="5054748"/>
            <a:ext cx="2027526" cy="1376935"/>
          </a:xfrm>
          <a:prstGeom prst="rect">
            <a:avLst/>
          </a:prstGeom>
        </p:spPr>
      </p:pic>
      <p:pic>
        <p:nvPicPr>
          <p:cNvPr id="12" name="Bildobjekt 11" title="pic_logoB_white">
            <a:extLst>
              <a:ext uri="{FF2B5EF4-FFF2-40B4-BE49-F238E27FC236}">
                <a16:creationId xmlns:a16="http://schemas.microsoft.com/office/drawing/2014/main" id="{22B67EC8-A427-284F-8F47-5BA07EB7651D}"/>
              </a:ext>
            </a:extLst>
          </p:cNvPr>
          <p:cNvPicPr preferRelativeResize="0">
            <a:picLocks/>
          </p:cNvPicPr>
          <p:nvPr userDrawn="1"/>
        </p:nvPicPr>
        <p:blipFill>
          <a:blip r:embed="rId4"/>
          <a:stretch>
            <a:fillRect/>
          </a:stretch>
        </p:blipFill>
        <p:spPr>
          <a:xfrm>
            <a:off x="9586383" y="426317"/>
            <a:ext cx="2027526" cy="228600"/>
          </a:xfrm>
          <a:prstGeom prst="rect">
            <a:avLst/>
          </a:prstGeom>
        </p:spPr>
      </p:pic>
      <p:cxnSp>
        <p:nvCxnSpPr>
          <p:cNvPr id="13" name="Rak 7">
            <a:extLst>
              <a:ext uri="{FF2B5EF4-FFF2-40B4-BE49-F238E27FC236}">
                <a16:creationId xmlns:a16="http://schemas.microsoft.com/office/drawing/2014/main" id="{A33E4CBB-28E7-1540-B51D-32796EDFE0C6}"/>
              </a:ext>
            </a:extLst>
          </p:cNvPr>
          <p:cNvCxnSpPr>
            <a:cxnSpLocks/>
          </p:cNvCxnSpPr>
          <p:nvPr userDrawn="1"/>
        </p:nvCxnSpPr>
        <p:spPr>
          <a:xfrm>
            <a:off x="589492" y="573847"/>
            <a:ext cx="8602133"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9">
            <a:extLst>
              <a:ext uri="{FF2B5EF4-FFF2-40B4-BE49-F238E27FC236}">
                <a16:creationId xmlns:a16="http://schemas.microsoft.com/office/drawing/2014/main" id="{618F7523-9D9E-E475-37A3-7DC7710E36AC}"/>
              </a:ext>
            </a:extLst>
          </p:cNvPr>
          <p:cNvSpPr>
            <a:spLocks noGrp="1"/>
          </p:cNvSpPr>
          <p:nvPr>
            <p:ph type="body" sz="quarter" idx="13" hasCustomPrompt="1"/>
          </p:nvPr>
        </p:nvSpPr>
        <p:spPr>
          <a:xfrm>
            <a:off x="589491" y="6022109"/>
            <a:ext cx="8602132" cy="409574"/>
          </a:xfrm>
          <a:prstGeom prst="rect">
            <a:avLst/>
          </a:prstGeom>
        </p:spPr>
        <p:txBody>
          <a:bodyPr/>
          <a:lstStyle>
            <a:lvl1pPr marL="0" indent="0">
              <a:buFontTx/>
              <a:buNone/>
              <a:defRPr sz="2400">
                <a:solidFill>
                  <a:schemeClr val="bg1"/>
                </a:solidFill>
                <a:latin typeface="+mj-lt"/>
              </a:defRPr>
            </a:lvl1pPr>
          </a:lstStyle>
          <a:p>
            <a:pPr lvl="0"/>
            <a:r>
              <a:rPr lang="en-GB" noProof="0"/>
              <a:t>Author, Date</a:t>
            </a:r>
          </a:p>
        </p:txBody>
      </p:sp>
    </p:spTree>
    <p:extLst>
      <p:ext uri="{BB962C8B-B14F-4D97-AF65-F5344CB8AC3E}">
        <p14:creationId xmlns:p14="http://schemas.microsoft.com/office/powerpoint/2010/main" val="1551794751"/>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full width">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a:xfrm>
            <a:off x="4038600" y="6356357"/>
            <a:ext cx="4114800" cy="365125"/>
          </a:xfrm>
          <a:prstGeom prst="rect">
            <a:avLst/>
          </a:prstGeom>
        </p:spPr>
        <p:txBody>
          <a:bodyPr/>
          <a:lstStyle>
            <a:lvl1pPr>
              <a:defRPr>
                <a:solidFill>
                  <a:srgbClr val="585858"/>
                </a:solidFill>
              </a:defRPr>
            </a:lvl1pPr>
          </a:lstStyle>
          <a:p>
            <a:endParaRPr lang="sv-SE"/>
          </a:p>
        </p:txBody>
      </p:sp>
      <p:sp>
        <p:nvSpPr>
          <p:cNvPr id="15" name="Arrow: Pentagon 14">
            <a:extLst>
              <a:ext uri="{FF2B5EF4-FFF2-40B4-BE49-F238E27FC236}">
                <a16:creationId xmlns:a16="http://schemas.microsoft.com/office/drawing/2014/main" id="{DD5FF532-DC39-53F5-896B-94B7F569D073}"/>
              </a:ext>
            </a:extLst>
          </p:cNvPr>
          <p:cNvSpPr/>
          <p:nvPr userDrawn="1"/>
        </p:nvSpPr>
        <p:spPr>
          <a:xfrm rot="5400000">
            <a:off x="-1120508" y="2890800"/>
            <a:ext cx="4860000" cy="1440000"/>
          </a:xfrm>
          <a:prstGeom prst="homePlate">
            <a:avLst/>
          </a:prstGeom>
          <a:solidFill>
            <a:srgbClr val="961B8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Pentagon 15">
            <a:extLst>
              <a:ext uri="{FF2B5EF4-FFF2-40B4-BE49-F238E27FC236}">
                <a16:creationId xmlns:a16="http://schemas.microsoft.com/office/drawing/2014/main" id="{F6347DE9-1898-853A-2A21-2482D2D11A02}"/>
              </a:ext>
            </a:extLst>
          </p:cNvPr>
          <p:cNvSpPr/>
          <p:nvPr userDrawn="1"/>
        </p:nvSpPr>
        <p:spPr>
          <a:xfrm rot="5400000">
            <a:off x="834991" y="2890797"/>
            <a:ext cx="4860000" cy="1440000"/>
          </a:xfrm>
          <a:prstGeom prst="homePlate">
            <a:avLst/>
          </a:prstGeom>
          <a:solidFill>
            <a:srgbClr val="EBEBD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Pentagon 16">
            <a:extLst>
              <a:ext uri="{FF2B5EF4-FFF2-40B4-BE49-F238E27FC236}">
                <a16:creationId xmlns:a16="http://schemas.microsoft.com/office/drawing/2014/main" id="{15A54BE8-93B9-FA64-E4A0-EFE0AE90F4F0}"/>
              </a:ext>
            </a:extLst>
          </p:cNvPr>
          <p:cNvSpPr/>
          <p:nvPr userDrawn="1"/>
        </p:nvSpPr>
        <p:spPr>
          <a:xfrm rot="5400000">
            <a:off x="2781064" y="2890797"/>
            <a:ext cx="4860000" cy="1440000"/>
          </a:xfrm>
          <a:prstGeom prst="homePlate">
            <a:avLst/>
          </a:prstGeom>
          <a:solidFill>
            <a:srgbClr val="FFB5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Pentagon 17">
            <a:extLst>
              <a:ext uri="{FF2B5EF4-FFF2-40B4-BE49-F238E27FC236}">
                <a16:creationId xmlns:a16="http://schemas.microsoft.com/office/drawing/2014/main" id="{EFAE1D73-1AF4-0C86-809A-1F6152A9431B}"/>
              </a:ext>
            </a:extLst>
          </p:cNvPr>
          <p:cNvSpPr/>
          <p:nvPr userDrawn="1"/>
        </p:nvSpPr>
        <p:spPr>
          <a:xfrm rot="5400000">
            <a:off x="4677830" y="2890797"/>
            <a:ext cx="4860000" cy="1440000"/>
          </a:xfrm>
          <a:prstGeom prst="homePlate">
            <a:avLst/>
          </a:prstGeom>
          <a:solidFill>
            <a:srgbClr val="00ACA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Pentagon 18">
            <a:extLst>
              <a:ext uri="{FF2B5EF4-FFF2-40B4-BE49-F238E27FC236}">
                <a16:creationId xmlns:a16="http://schemas.microsoft.com/office/drawing/2014/main" id="{DD677853-D222-DC1C-4598-9F8693703052}"/>
              </a:ext>
            </a:extLst>
          </p:cNvPr>
          <p:cNvSpPr/>
          <p:nvPr userDrawn="1"/>
        </p:nvSpPr>
        <p:spPr>
          <a:xfrm rot="5400000">
            <a:off x="6565169" y="2890797"/>
            <a:ext cx="4860000" cy="1440000"/>
          </a:xfrm>
          <a:prstGeom prst="homePlate">
            <a:avLst/>
          </a:prstGeom>
          <a:solidFill>
            <a:srgbClr val="00386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Pentagon 19">
            <a:extLst>
              <a:ext uri="{FF2B5EF4-FFF2-40B4-BE49-F238E27FC236}">
                <a16:creationId xmlns:a16="http://schemas.microsoft.com/office/drawing/2014/main" id="{E227CB6A-D861-62C7-25FF-B8F8C76FBB89}"/>
              </a:ext>
            </a:extLst>
          </p:cNvPr>
          <p:cNvSpPr/>
          <p:nvPr userDrawn="1"/>
        </p:nvSpPr>
        <p:spPr>
          <a:xfrm rot="5400000">
            <a:off x="8452508" y="2890797"/>
            <a:ext cx="4860000" cy="1440000"/>
          </a:xfrm>
          <a:prstGeom prst="homePlate">
            <a:avLst/>
          </a:prstGeom>
          <a:solidFill>
            <a:srgbClr val="79797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icture containing graphical user interface&#10;&#10;Description automatically generated">
            <a:extLst>
              <a:ext uri="{FF2B5EF4-FFF2-40B4-BE49-F238E27FC236}">
                <a16:creationId xmlns:a16="http://schemas.microsoft.com/office/drawing/2014/main" id="{17267A8A-8CA4-F5B2-8A89-7996FF9B45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968" y="4210040"/>
            <a:ext cx="1644402" cy="587584"/>
          </a:xfrm>
          <a:prstGeom prst="rect">
            <a:avLst/>
          </a:prstGeom>
        </p:spPr>
      </p:pic>
      <p:pic>
        <p:nvPicPr>
          <p:cNvPr id="24" name="Picture 23" descr="Table&#10;&#10;Description automatically generated">
            <a:extLst>
              <a:ext uri="{FF2B5EF4-FFF2-40B4-BE49-F238E27FC236}">
                <a16:creationId xmlns:a16="http://schemas.microsoft.com/office/drawing/2014/main" id="{4C98E088-0F39-6446-AB31-61777EF656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96112" y="4006944"/>
            <a:ext cx="1604518" cy="800107"/>
          </a:xfrm>
          <a:prstGeom prst="rect">
            <a:avLst/>
          </a:prstGeom>
        </p:spPr>
      </p:pic>
      <p:pic>
        <p:nvPicPr>
          <p:cNvPr id="26" name="Picture 25" descr="Graphical user interface&#10;&#10;Description automatically generated with medium confidence">
            <a:extLst>
              <a:ext uri="{FF2B5EF4-FFF2-40B4-BE49-F238E27FC236}">
                <a16:creationId xmlns:a16="http://schemas.microsoft.com/office/drawing/2014/main" id="{5649A47E-A8AF-C7A0-552C-76B09E608B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890" y="4157817"/>
            <a:ext cx="1731243" cy="639807"/>
          </a:xfrm>
          <a:prstGeom prst="rect">
            <a:avLst/>
          </a:prstGeom>
          <a:noFill/>
          <a:ln w="95250">
            <a:noFill/>
          </a:ln>
        </p:spPr>
      </p:pic>
      <p:pic>
        <p:nvPicPr>
          <p:cNvPr id="28" name="Picture 27" descr="A picture containing baby bed&#10;&#10;Description automatically generated">
            <a:extLst>
              <a:ext uri="{FF2B5EF4-FFF2-40B4-BE49-F238E27FC236}">
                <a16:creationId xmlns:a16="http://schemas.microsoft.com/office/drawing/2014/main" id="{2530DEFB-26AA-53DB-611D-BF3B36062B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41453" y="4204019"/>
            <a:ext cx="1693803" cy="593605"/>
          </a:xfrm>
          <a:prstGeom prst="rect">
            <a:avLst/>
          </a:prstGeom>
          <a:ln w="34925">
            <a:noFill/>
          </a:ln>
        </p:spPr>
      </p:pic>
      <p:pic>
        <p:nvPicPr>
          <p:cNvPr id="30" name="Picture 29" descr="A picture containing table&#10;&#10;Description automatically generated">
            <a:extLst>
              <a:ext uri="{FF2B5EF4-FFF2-40B4-BE49-F238E27FC236}">
                <a16:creationId xmlns:a16="http://schemas.microsoft.com/office/drawing/2014/main" id="{54B47AAC-0907-8D53-20FF-6172E468854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34140" y="3815465"/>
            <a:ext cx="1710729" cy="982159"/>
          </a:xfrm>
          <a:prstGeom prst="rect">
            <a:avLst/>
          </a:prstGeom>
        </p:spPr>
      </p:pic>
      <p:pic>
        <p:nvPicPr>
          <p:cNvPr id="32" name="Picture 31" descr="A building with many windows&#10;&#10;Description automatically generated with low confidence">
            <a:extLst>
              <a:ext uri="{FF2B5EF4-FFF2-40B4-BE49-F238E27FC236}">
                <a16:creationId xmlns:a16="http://schemas.microsoft.com/office/drawing/2014/main" id="{836C4A56-A39C-C672-12A3-156DAAA29CA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355699" y="4275278"/>
            <a:ext cx="1710729" cy="522346"/>
          </a:xfrm>
          <a:prstGeom prst="rect">
            <a:avLst/>
          </a:prstGeom>
        </p:spPr>
      </p:pic>
      <p:cxnSp>
        <p:nvCxnSpPr>
          <p:cNvPr id="33" name="Rak 7">
            <a:extLst>
              <a:ext uri="{FF2B5EF4-FFF2-40B4-BE49-F238E27FC236}">
                <a16:creationId xmlns:a16="http://schemas.microsoft.com/office/drawing/2014/main" id="{3CB89409-B691-F67E-DE84-9B2095F6A178}"/>
              </a:ext>
            </a:extLst>
          </p:cNvPr>
          <p:cNvCxnSpPr>
            <a:cxnSpLocks/>
          </p:cNvCxnSpPr>
          <p:nvPr userDrawn="1"/>
        </p:nvCxnSpPr>
        <p:spPr>
          <a:xfrm>
            <a:off x="437890" y="4863613"/>
            <a:ext cx="11297366"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36CCE6BD-9725-41F1-D4CF-043191F45AFB}"/>
              </a:ext>
            </a:extLst>
          </p:cNvPr>
          <p:cNvSpPr txBox="1"/>
          <p:nvPr userDrawn="1"/>
        </p:nvSpPr>
        <p:spPr>
          <a:xfrm>
            <a:off x="589492" y="4863600"/>
            <a:ext cx="1440000" cy="584775"/>
          </a:xfrm>
          <a:prstGeom prst="rect">
            <a:avLst/>
          </a:prstGeom>
          <a:noFill/>
          <a:ln>
            <a:noFill/>
          </a:ln>
        </p:spPr>
        <p:txBody>
          <a:bodyPr wrap="square" rtlCol="0">
            <a:spAutoFit/>
          </a:bodyPr>
          <a:lstStyle/>
          <a:p>
            <a:pPr algn="ctr"/>
            <a:r>
              <a:rPr lang="en-US" sz="3200" b="1">
                <a:ln w="12700">
                  <a:solidFill>
                    <a:schemeClr val="tx1"/>
                  </a:solidFill>
                </a:ln>
                <a:solidFill>
                  <a:schemeClr val="bg1"/>
                </a:solidFill>
                <a:latin typeface="+mj-lt"/>
              </a:rPr>
              <a:t>HLK</a:t>
            </a:r>
          </a:p>
        </p:txBody>
      </p:sp>
      <p:sp>
        <p:nvSpPr>
          <p:cNvPr id="37" name="TextBox 36">
            <a:extLst>
              <a:ext uri="{FF2B5EF4-FFF2-40B4-BE49-F238E27FC236}">
                <a16:creationId xmlns:a16="http://schemas.microsoft.com/office/drawing/2014/main" id="{ADE95E9E-6DD7-D81A-D860-15D27E96A598}"/>
              </a:ext>
            </a:extLst>
          </p:cNvPr>
          <p:cNvSpPr txBox="1"/>
          <p:nvPr userDrawn="1"/>
        </p:nvSpPr>
        <p:spPr>
          <a:xfrm>
            <a:off x="2535564" y="4863600"/>
            <a:ext cx="1440000" cy="584775"/>
          </a:xfrm>
          <a:prstGeom prst="rect">
            <a:avLst/>
          </a:prstGeom>
          <a:noFill/>
        </p:spPr>
        <p:txBody>
          <a:bodyPr wrap="square" rtlCol="0">
            <a:spAutoFit/>
          </a:bodyPr>
          <a:lstStyle/>
          <a:p>
            <a:pPr algn="ctr"/>
            <a:r>
              <a:rPr lang="en-US" sz="3200" b="1">
                <a:ln w="12700">
                  <a:solidFill>
                    <a:schemeClr val="bg1"/>
                  </a:solidFill>
                </a:ln>
                <a:solidFill>
                  <a:schemeClr val="tx1"/>
                </a:solidFill>
                <a:latin typeface="+mj-lt"/>
              </a:rPr>
              <a:t>JIBS</a:t>
            </a:r>
          </a:p>
        </p:txBody>
      </p:sp>
      <p:sp>
        <p:nvSpPr>
          <p:cNvPr id="38" name="TextBox 37">
            <a:extLst>
              <a:ext uri="{FF2B5EF4-FFF2-40B4-BE49-F238E27FC236}">
                <a16:creationId xmlns:a16="http://schemas.microsoft.com/office/drawing/2014/main" id="{B5623B73-23AD-217A-A3E0-10AF638FA1AB}"/>
              </a:ext>
            </a:extLst>
          </p:cNvPr>
          <p:cNvSpPr txBox="1"/>
          <p:nvPr userDrawn="1"/>
        </p:nvSpPr>
        <p:spPr>
          <a:xfrm>
            <a:off x="4500491" y="4863600"/>
            <a:ext cx="1440000" cy="584775"/>
          </a:xfrm>
          <a:prstGeom prst="rect">
            <a:avLst/>
          </a:prstGeom>
          <a:noFill/>
        </p:spPr>
        <p:txBody>
          <a:bodyPr wrap="square" rtlCol="0">
            <a:spAutoFit/>
          </a:bodyPr>
          <a:lstStyle/>
          <a:p>
            <a:pPr algn="ctr"/>
            <a:r>
              <a:rPr lang="en-US" sz="3200" b="1">
                <a:ln w="12700">
                  <a:solidFill>
                    <a:schemeClr val="bg1"/>
                  </a:solidFill>
                </a:ln>
                <a:solidFill>
                  <a:schemeClr val="tx1"/>
                </a:solidFill>
                <a:latin typeface="+mj-lt"/>
              </a:rPr>
              <a:t>JTH</a:t>
            </a:r>
          </a:p>
        </p:txBody>
      </p:sp>
      <p:sp>
        <p:nvSpPr>
          <p:cNvPr id="39" name="TextBox 38">
            <a:extLst>
              <a:ext uri="{FF2B5EF4-FFF2-40B4-BE49-F238E27FC236}">
                <a16:creationId xmlns:a16="http://schemas.microsoft.com/office/drawing/2014/main" id="{1ED30DF8-CD16-53C5-0C89-F734438B9E30}"/>
              </a:ext>
            </a:extLst>
          </p:cNvPr>
          <p:cNvSpPr txBox="1"/>
          <p:nvPr userDrawn="1"/>
        </p:nvSpPr>
        <p:spPr>
          <a:xfrm>
            <a:off x="6378403" y="4863600"/>
            <a:ext cx="1440000" cy="584775"/>
          </a:xfrm>
          <a:prstGeom prst="rect">
            <a:avLst/>
          </a:prstGeom>
          <a:noFill/>
        </p:spPr>
        <p:txBody>
          <a:bodyPr wrap="square" rtlCol="0">
            <a:spAutoFit/>
          </a:bodyPr>
          <a:lstStyle/>
          <a:p>
            <a:pPr algn="ctr"/>
            <a:r>
              <a:rPr lang="en-US" sz="3200" b="1">
                <a:ln w="12700">
                  <a:solidFill>
                    <a:schemeClr val="tx1"/>
                  </a:solidFill>
                </a:ln>
                <a:solidFill>
                  <a:schemeClr val="bg1"/>
                </a:solidFill>
                <a:latin typeface="+mj-lt"/>
              </a:rPr>
              <a:t>HHJ</a:t>
            </a:r>
          </a:p>
        </p:txBody>
      </p:sp>
      <p:sp>
        <p:nvSpPr>
          <p:cNvPr id="40" name="TextBox 39">
            <a:extLst>
              <a:ext uri="{FF2B5EF4-FFF2-40B4-BE49-F238E27FC236}">
                <a16:creationId xmlns:a16="http://schemas.microsoft.com/office/drawing/2014/main" id="{2A978D6B-F811-6195-D82D-A6250032ED85}"/>
              </a:ext>
            </a:extLst>
          </p:cNvPr>
          <p:cNvSpPr txBox="1"/>
          <p:nvPr userDrawn="1"/>
        </p:nvSpPr>
        <p:spPr>
          <a:xfrm>
            <a:off x="8284596" y="4863600"/>
            <a:ext cx="1440000" cy="584775"/>
          </a:xfrm>
          <a:prstGeom prst="rect">
            <a:avLst/>
          </a:prstGeom>
          <a:noFill/>
        </p:spPr>
        <p:txBody>
          <a:bodyPr wrap="square" rtlCol="0">
            <a:spAutoFit/>
          </a:bodyPr>
          <a:lstStyle/>
          <a:p>
            <a:pPr algn="ctr"/>
            <a:r>
              <a:rPr lang="en-US" sz="3200" b="1">
                <a:ln w="12700">
                  <a:solidFill>
                    <a:schemeClr val="tx1"/>
                  </a:solidFill>
                </a:ln>
                <a:solidFill>
                  <a:schemeClr val="bg1"/>
                </a:solidFill>
                <a:latin typeface="+mj-lt"/>
              </a:rPr>
              <a:t>JUE</a:t>
            </a:r>
          </a:p>
        </p:txBody>
      </p:sp>
      <p:sp>
        <p:nvSpPr>
          <p:cNvPr id="41" name="TextBox 40">
            <a:extLst>
              <a:ext uri="{FF2B5EF4-FFF2-40B4-BE49-F238E27FC236}">
                <a16:creationId xmlns:a16="http://schemas.microsoft.com/office/drawing/2014/main" id="{B70BCE2B-300D-9694-D945-DE1A68FE9B40}"/>
              </a:ext>
            </a:extLst>
          </p:cNvPr>
          <p:cNvSpPr txBox="1"/>
          <p:nvPr userDrawn="1"/>
        </p:nvSpPr>
        <p:spPr>
          <a:xfrm>
            <a:off x="10171935" y="4863600"/>
            <a:ext cx="1440000" cy="584775"/>
          </a:xfrm>
          <a:prstGeom prst="rect">
            <a:avLst/>
          </a:prstGeom>
          <a:noFill/>
        </p:spPr>
        <p:txBody>
          <a:bodyPr wrap="square" rtlCol="0">
            <a:spAutoFit/>
          </a:bodyPr>
          <a:lstStyle/>
          <a:p>
            <a:pPr algn="ctr"/>
            <a:r>
              <a:rPr lang="en-US" sz="3200" b="1">
                <a:ln w="12700">
                  <a:solidFill>
                    <a:schemeClr val="tx1"/>
                  </a:solidFill>
                </a:ln>
                <a:solidFill>
                  <a:schemeClr val="bg1"/>
                </a:solidFill>
                <a:latin typeface="+mj-lt"/>
              </a:rPr>
              <a:t>HS</a:t>
            </a:r>
          </a:p>
        </p:txBody>
      </p:sp>
    </p:spTree>
    <p:extLst>
      <p:ext uri="{BB962C8B-B14F-4D97-AF65-F5344CB8AC3E}">
        <p14:creationId xmlns:p14="http://schemas.microsoft.com/office/powerpoint/2010/main" val="267305066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full width)">
    <p:spTree>
      <p:nvGrpSpPr>
        <p:cNvPr id="1" name=""/>
        <p:cNvGrpSpPr/>
        <p:nvPr/>
      </p:nvGrpSpPr>
      <p:grpSpPr>
        <a:xfrm>
          <a:off x="0" y="0"/>
          <a:ext cx="0" cy="0"/>
          <a:chOff x="0" y="0"/>
          <a:chExt cx="0" cy="0"/>
        </a:xfrm>
      </p:grpSpPr>
      <p:sp>
        <p:nvSpPr>
          <p:cNvPr id="4" name="Rubrik 5"/>
          <p:cNvSpPr>
            <a:spLocks noGrp="1"/>
          </p:cNvSpPr>
          <p:nvPr>
            <p:ph type="title" hasCustomPrompt="1"/>
          </p:nvPr>
        </p:nvSpPr>
        <p:spPr>
          <a:xfrm>
            <a:off x="589492" y="1180800"/>
            <a:ext cx="8602133" cy="756000"/>
          </a:xfrm>
          <a:prstGeom prst="rect">
            <a:avLst/>
          </a:prstGeom>
        </p:spPr>
        <p:txBody>
          <a:bodyPr/>
          <a:lstStyle>
            <a:lvl1pPr>
              <a:defRPr sz="3600" b="1" cap="all" baseline="0">
                <a:solidFill>
                  <a:schemeClr val="bg1"/>
                </a:solidFill>
                <a:latin typeface="+mj-lt"/>
              </a:defRPr>
            </a:lvl1pPr>
          </a:lstStyle>
          <a:p>
            <a:r>
              <a:rPr lang="en-GB" noProof="0"/>
              <a:t>INSERT HEADLINE</a:t>
            </a:r>
          </a:p>
        </p:txBody>
      </p:sp>
      <p:sp>
        <p:nvSpPr>
          <p:cNvPr id="2" name="Footer Placeholder 1"/>
          <p:cNvSpPr>
            <a:spLocks noGrp="1"/>
          </p:cNvSpPr>
          <p:nvPr>
            <p:ph type="ftr" sz="quarter" idx="12"/>
          </p:nvPr>
        </p:nvSpPr>
        <p:spPr>
          <a:xfrm>
            <a:off x="4038600" y="6249528"/>
            <a:ext cx="4114800" cy="365125"/>
          </a:xfrm>
          <a:prstGeom prst="rect">
            <a:avLst/>
          </a:prstGeom>
        </p:spPr>
        <p:txBody>
          <a:bodyPr/>
          <a:lstStyle>
            <a:lvl1pPr algn="ctr">
              <a:defRPr>
                <a:solidFill>
                  <a:schemeClr val="bg1"/>
                </a:solidFill>
                <a:latin typeface="+mj-lt"/>
              </a:defRPr>
            </a:lvl1pPr>
          </a:lstStyle>
          <a:p>
            <a:endParaRPr lang="en-GB"/>
          </a:p>
        </p:txBody>
      </p:sp>
      <p:pic>
        <p:nvPicPr>
          <p:cNvPr id="6" name="Bildobjekt 5" title="pic_logoB_white">
            <a:extLst>
              <a:ext uri="{FF2B5EF4-FFF2-40B4-BE49-F238E27FC236}">
                <a16:creationId xmlns:a16="http://schemas.microsoft.com/office/drawing/2014/main" id="{F3CA0083-6A50-0E49-82AA-6F532B1C691C}"/>
              </a:ext>
            </a:extLst>
          </p:cNvPr>
          <p:cNvPicPr preferRelativeResize="0">
            <a:picLocks/>
          </p:cNvPicPr>
          <p:nvPr userDrawn="1"/>
        </p:nvPicPr>
        <p:blipFill>
          <a:blip r:embed="rId2"/>
          <a:stretch>
            <a:fillRect/>
          </a:stretch>
        </p:blipFill>
        <p:spPr>
          <a:xfrm>
            <a:off x="9586383" y="426317"/>
            <a:ext cx="2027526" cy="228600"/>
          </a:xfrm>
          <a:prstGeom prst="rect">
            <a:avLst/>
          </a:prstGeom>
        </p:spPr>
      </p:pic>
      <p:cxnSp>
        <p:nvCxnSpPr>
          <p:cNvPr id="7" name="Rak 7">
            <a:extLst>
              <a:ext uri="{FF2B5EF4-FFF2-40B4-BE49-F238E27FC236}">
                <a16:creationId xmlns:a16="http://schemas.microsoft.com/office/drawing/2014/main" id="{B66DA31A-5856-DF4B-9E31-19F12A2E070E}"/>
              </a:ext>
            </a:extLst>
          </p:cNvPr>
          <p:cNvCxnSpPr>
            <a:cxnSpLocks/>
          </p:cNvCxnSpPr>
          <p:nvPr userDrawn="1"/>
        </p:nvCxnSpPr>
        <p:spPr>
          <a:xfrm>
            <a:off x="589492" y="573847"/>
            <a:ext cx="8602133"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Bildobjekt 9">
            <a:extLst>
              <a:ext uri="{FF2B5EF4-FFF2-40B4-BE49-F238E27FC236}">
                <a16:creationId xmlns:a16="http://schemas.microsoft.com/office/drawing/2014/main" id="{6ABFA6DE-D718-9841-8783-3C55FF013421}"/>
              </a:ext>
            </a:extLst>
          </p:cNvPr>
          <p:cNvPicPr>
            <a:picLocks noChangeAspect="1"/>
          </p:cNvPicPr>
          <p:nvPr userDrawn="1"/>
        </p:nvPicPr>
        <p:blipFill>
          <a:blip r:embed="rId3">
            <a:biLevel thresh="25000"/>
          </a:blip>
          <a:stretch>
            <a:fillRect/>
          </a:stretch>
        </p:blipFill>
        <p:spPr>
          <a:xfrm>
            <a:off x="10596869" y="5743082"/>
            <a:ext cx="1014560" cy="689009"/>
          </a:xfrm>
          <a:prstGeom prst="rect">
            <a:avLst/>
          </a:prstGeom>
        </p:spPr>
      </p:pic>
      <p:sp>
        <p:nvSpPr>
          <p:cNvPr id="3" name="Platshållare för text 7">
            <a:extLst>
              <a:ext uri="{FF2B5EF4-FFF2-40B4-BE49-F238E27FC236}">
                <a16:creationId xmlns:a16="http://schemas.microsoft.com/office/drawing/2014/main" id="{81E18F1F-6A65-F905-D200-442FC5876668}"/>
              </a:ext>
            </a:extLst>
          </p:cNvPr>
          <p:cNvSpPr>
            <a:spLocks noGrp="1"/>
          </p:cNvSpPr>
          <p:nvPr>
            <p:ph type="body" sz="quarter" idx="11" hasCustomPrompt="1"/>
          </p:nvPr>
        </p:nvSpPr>
        <p:spPr>
          <a:xfrm>
            <a:off x="589492" y="2300400"/>
            <a:ext cx="11021936" cy="3361613"/>
          </a:xfrm>
          <a:prstGeom prst="rect">
            <a:avLst/>
          </a:prstGeom>
        </p:spPr>
        <p:txBody>
          <a:bodyPr/>
          <a:lstStyle>
            <a:lvl1pPr marL="342000" indent="-342000">
              <a:defRPr sz="2400" baseline="0">
                <a:solidFill>
                  <a:schemeClr val="bg1"/>
                </a:solidFill>
                <a:latin typeface="+mj-lt"/>
              </a:defRPr>
            </a:lvl1pPr>
            <a:lvl2pPr marL="742950" indent="-285750">
              <a:buSzPct val="100000"/>
              <a:buFont typeface="Arial" panose="020B0604020202020204" pitchFamily="34" charset="0"/>
              <a:buChar char="◦"/>
              <a:defRPr sz="2000">
                <a:solidFill>
                  <a:schemeClr val="bg1"/>
                </a:solidFill>
                <a:latin typeface="+mj-lt"/>
              </a:defRPr>
            </a:lvl2pPr>
            <a:lvl3pPr marL="1143000" indent="-228600">
              <a:buFont typeface="Arial" panose="020B0604020202020204" pitchFamily="34" charset="0"/>
              <a:buChar char="-"/>
              <a:defRPr sz="1800">
                <a:solidFill>
                  <a:schemeClr val="bg1"/>
                </a:solidFill>
                <a:latin typeface="+mj-lt"/>
              </a:defRPr>
            </a:lvl3pPr>
            <a:lvl4pPr marL="1600200" indent="-228600">
              <a:buFont typeface="Arial" panose="020B0604020202020204" pitchFamily="34" charset="0"/>
              <a:buChar char="•"/>
              <a:defRPr sz="1600">
                <a:solidFill>
                  <a:schemeClr val="bg1"/>
                </a:solidFill>
                <a:latin typeface="+mj-lt"/>
              </a:defRPr>
            </a:lvl4pPr>
            <a:lvl5pPr marL="2057400" indent="-228600">
              <a:buFont typeface="Arial" panose="020B0604020202020204" pitchFamily="34" charset="0"/>
              <a:buChar char="•"/>
              <a:defRPr sz="1400">
                <a:solidFill>
                  <a:schemeClr val="bg1"/>
                </a:solidFill>
                <a:latin typeface="+mj-lt"/>
              </a:defRPr>
            </a:lvl5pPr>
            <a:lvl6pPr marL="2514600" indent="-228600">
              <a:buFont typeface="Arial" panose="020B0604020202020204" pitchFamily="34" charset="0"/>
              <a:buChar char="•"/>
              <a:defRPr sz="1400">
                <a:solidFill>
                  <a:schemeClr val="bg1"/>
                </a:solidFill>
                <a:latin typeface="+mj-lt"/>
              </a:defRPr>
            </a:lvl6pPr>
            <a:lvl7pPr marL="2971800" indent="-228600">
              <a:buFont typeface="Arial" panose="020B0604020202020204" pitchFamily="34" charset="0"/>
              <a:buChar char="•"/>
              <a:defRPr sz="1400">
                <a:solidFill>
                  <a:schemeClr val="bg1"/>
                </a:solidFill>
                <a:latin typeface="+mj-lt"/>
              </a:defRPr>
            </a:lvl7pPr>
            <a:lvl8pPr marL="3429000" indent="-228600">
              <a:buFont typeface="Arial" panose="020B0604020202020204" pitchFamily="34" charset="0"/>
              <a:buChar char="•"/>
              <a:defRPr sz="1400">
                <a:solidFill>
                  <a:schemeClr val="bg1"/>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spTree>
    <p:extLst>
      <p:ext uri="{BB962C8B-B14F-4D97-AF65-F5344CB8AC3E}">
        <p14:creationId xmlns:p14="http://schemas.microsoft.com/office/powerpoint/2010/main" val="20286194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Rubrik 5"/>
          <p:cNvSpPr>
            <a:spLocks noGrp="1"/>
          </p:cNvSpPr>
          <p:nvPr>
            <p:ph type="title" hasCustomPrompt="1"/>
          </p:nvPr>
        </p:nvSpPr>
        <p:spPr>
          <a:xfrm>
            <a:off x="589492" y="1180800"/>
            <a:ext cx="8602133" cy="756000"/>
          </a:xfrm>
          <a:prstGeom prst="rect">
            <a:avLst/>
          </a:prstGeom>
        </p:spPr>
        <p:txBody>
          <a:bodyPr/>
          <a:lstStyle>
            <a:lvl1pPr>
              <a:defRPr sz="3600" b="1" cap="all" baseline="0">
                <a:solidFill>
                  <a:schemeClr val="bg1"/>
                </a:solidFill>
                <a:latin typeface="+mj-lt"/>
              </a:defRPr>
            </a:lvl1pPr>
          </a:lstStyle>
          <a:p>
            <a:r>
              <a:rPr lang="en-GB" noProof="0"/>
              <a:t>INSERT HEADLINE</a:t>
            </a:r>
          </a:p>
        </p:txBody>
      </p:sp>
      <p:sp>
        <p:nvSpPr>
          <p:cNvPr id="5" name="Platshållare för text 7"/>
          <p:cNvSpPr>
            <a:spLocks noGrp="1"/>
          </p:cNvSpPr>
          <p:nvPr>
            <p:ph type="body" sz="quarter" idx="11" hasCustomPrompt="1"/>
          </p:nvPr>
        </p:nvSpPr>
        <p:spPr>
          <a:xfrm>
            <a:off x="589492" y="2300400"/>
            <a:ext cx="8602134" cy="3361613"/>
          </a:xfrm>
          <a:prstGeom prst="rect">
            <a:avLst/>
          </a:prstGeom>
        </p:spPr>
        <p:txBody>
          <a:bodyPr/>
          <a:lstStyle>
            <a:lvl1pPr marL="342000" indent="-342000">
              <a:defRPr sz="2400" baseline="0">
                <a:solidFill>
                  <a:schemeClr val="bg1"/>
                </a:solidFill>
                <a:latin typeface="+mj-lt"/>
              </a:defRPr>
            </a:lvl1pPr>
            <a:lvl2pPr marL="742950" indent="-285750">
              <a:buSzPct val="100000"/>
              <a:buFont typeface="Arial" panose="020B0604020202020204" pitchFamily="34" charset="0"/>
              <a:buChar char="◦"/>
              <a:defRPr sz="2000">
                <a:solidFill>
                  <a:schemeClr val="bg1"/>
                </a:solidFill>
                <a:latin typeface="+mj-lt"/>
              </a:defRPr>
            </a:lvl2pPr>
            <a:lvl3pPr marL="1143000" indent="-228600">
              <a:buFont typeface="Arial" panose="020B0604020202020204" pitchFamily="34" charset="0"/>
              <a:buChar char="-"/>
              <a:defRPr sz="1800">
                <a:solidFill>
                  <a:schemeClr val="bg1"/>
                </a:solidFill>
                <a:latin typeface="+mj-lt"/>
              </a:defRPr>
            </a:lvl3pPr>
            <a:lvl4pPr marL="1600200" indent="-228600">
              <a:buFont typeface="Arial" panose="020B0604020202020204" pitchFamily="34" charset="0"/>
              <a:buChar char="•"/>
              <a:defRPr sz="1600">
                <a:solidFill>
                  <a:schemeClr val="bg1"/>
                </a:solidFill>
                <a:latin typeface="+mj-lt"/>
              </a:defRPr>
            </a:lvl4pPr>
            <a:lvl5pPr marL="2057400" indent="-228600">
              <a:buFont typeface="Arial" panose="020B0604020202020204" pitchFamily="34" charset="0"/>
              <a:buChar char="•"/>
              <a:defRPr sz="1400">
                <a:solidFill>
                  <a:schemeClr val="bg1"/>
                </a:solidFill>
                <a:latin typeface="+mj-lt"/>
              </a:defRPr>
            </a:lvl5pPr>
            <a:lvl6pPr marL="2514600" indent="-228600">
              <a:buFont typeface="Arial" panose="020B0604020202020204" pitchFamily="34" charset="0"/>
              <a:buChar char="•"/>
              <a:defRPr sz="1400">
                <a:solidFill>
                  <a:schemeClr val="bg1"/>
                </a:solidFill>
                <a:latin typeface="+mj-lt"/>
              </a:defRPr>
            </a:lvl6pPr>
            <a:lvl7pPr marL="2971800" indent="-228600">
              <a:buFont typeface="Arial" panose="020B0604020202020204" pitchFamily="34" charset="0"/>
              <a:buChar char="•"/>
              <a:defRPr sz="1400">
                <a:solidFill>
                  <a:schemeClr val="bg1"/>
                </a:solidFill>
                <a:latin typeface="+mj-lt"/>
              </a:defRPr>
            </a:lvl7pPr>
            <a:lvl8pPr marL="3429000" indent="-228600">
              <a:buFont typeface="Arial" panose="020B0604020202020204" pitchFamily="34" charset="0"/>
              <a:buChar char="•"/>
              <a:defRPr sz="1400">
                <a:solidFill>
                  <a:schemeClr val="bg1"/>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sp>
        <p:nvSpPr>
          <p:cNvPr id="2" name="Footer Placeholder 1"/>
          <p:cNvSpPr>
            <a:spLocks noGrp="1"/>
          </p:cNvSpPr>
          <p:nvPr>
            <p:ph type="ftr" sz="quarter" idx="12"/>
          </p:nvPr>
        </p:nvSpPr>
        <p:spPr>
          <a:xfrm>
            <a:off x="4038600" y="6249528"/>
            <a:ext cx="4114800" cy="365125"/>
          </a:xfrm>
          <a:prstGeom prst="rect">
            <a:avLst/>
          </a:prstGeom>
        </p:spPr>
        <p:txBody>
          <a:bodyPr/>
          <a:lstStyle>
            <a:lvl1pPr algn="ctr">
              <a:defRPr>
                <a:solidFill>
                  <a:schemeClr val="bg1"/>
                </a:solidFill>
                <a:latin typeface="+mj-lt"/>
              </a:defRPr>
            </a:lvl1pPr>
          </a:lstStyle>
          <a:p>
            <a:endParaRPr lang="en-GB" noProof="0"/>
          </a:p>
        </p:txBody>
      </p:sp>
      <p:pic>
        <p:nvPicPr>
          <p:cNvPr id="6" name="Bildobjekt 5" title="pic_logoB_white">
            <a:extLst>
              <a:ext uri="{FF2B5EF4-FFF2-40B4-BE49-F238E27FC236}">
                <a16:creationId xmlns:a16="http://schemas.microsoft.com/office/drawing/2014/main" id="{F3CA0083-6A50-0E49-82AA-6F532B1C691C}"/>
              </a:ext>
            </a:extLst>
          </p:cNvPr>
          <p:cNvPicPr preferRelativeResize="0">
            <a:picLocks/>
          </p:cNvPicPr>
          <p:nvPr userDrawn="1"/>
        </p:nvPicPr>
        <p:blipFill>
          <a:blip r:embed="rId2"/>
          <a:stretch>
            <a:fillRect/>
          </a:stretch>
        </p:blipFill>
        <p:spPr>
          <a:xfrm>
            <a:off x="9586383" y="426317"/>
            <a:ext cx="2027526" cy="228600"/>
          </a:xfrm>
          <a:prstGeom prst="rect">
            <a:avLst/>
          </a:prstGeom>
        </p:spPr>
      </p:pic>
      <p:cxnSp>
        <p:nvCxnSpPr>
          <p:cNvPr id="7" name="Rak 7">
            <a:extLst>
              <a:ext uri="{FF2B5EF4-FFF2-40B4-BE49-F238E27FC236}">
                <a16:creationId xmlns:a16="http://schemas.microsoft.com/office/drawing/2014/main" id="{B66DA31A-5856-DF4B-9E31-19F12A2E070E}"/>
              </a:ext>
            </a:extLst>
          </p:cNvPr>
          <p:cNvCxnSpPr>
            <a:cxnSpLocks/>
          </p:cNvCxnSpPr>
          <p:nvPr userDrawn="1"/>
        </p:nvCxnSpPr>
        <p:spPr>
          <a:xfrm>
            <a:off x="589492" y="573847"/>
            <a:ext cx="8602133"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Bildobjekt 9">
            <a:extLst>
              <a:ext uri="{FF2B5EF4-FFF2-40B4-BE49-F238E27FC236}">
                <a16:creationId xmlns:a16="http://schemas.microsoft.com/office/drawing/2014/main" id="{6ABFA6DE-D718-9841-8783-3C55FF013421}"/>
              </a:ext>
            </a:extLst>
          </p:cNvPr>
          <p:cNvPicPr>
            <a:picLocks noChangeAspect="1"/>
          </p:cNvPicPr>
          <p:nvPr userDrawn="1"/>
        </p:nvPicPr>
        <p:blipFill>
          <a:blip r:embed="rId3">
            <a:biLevel thresh="25000"/>
          </a:blip>
          <a:stretch>
            <a:fillRect/>
          </a:stretch>
        </p:blipFill>
        <p:spPr>
          <a:xfrm>
            <a:off x="10596869" y="5743082"/>
            <a:ext cx="1014560" cy="689009"/>
          </a:xfrm>
          <a:prstGeom prst="rect">
            <a:avLst/>
          </a:prstGeom>
        </p:spPr>
      </p:pic>
    </p:spTree>
    <p:extLst>
      <p:ext uri="{BB962C8B-B14F-4D97-AF65-F5344CB8AC3E}">
        <p14:creationId xmlns:p14="http://schemas.microsoft.com/office/powerpoint/2010/main" val="200550531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with header">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0F70352-7933-4A47-95E6-BD909796DA7A}"/>
              </a:ext>
            </a:extLst>
          </p:cNvPr>
          <p:cNvPicPr>
            <a:picLocks noChangeAspect="1"/>
          </p:cNvPicPr>
          <p:nvPr userDrawn="1"/>
        </p:nvPicPr>
        <p:blipFill>
          <a:blip r:embed="rId2">
            <a:alphaModFix amt="3000"/>
          </a:blip>
          <a:stretch>
            <a:fillRect/>
          </a:stretch>
        </p:blipFill>
        <p:spPr>
          <a:xfrm>
            <a:off x="1012371" y="-1521226"/>
            <a:ext cx="10499271" cy="9900451"/>
          </a:xfrm>
          <a:prstGeom prst="rect">
            <a:avLst/>
          </a:prstGeom>
        </p:spPr>
      </p:pic>
      <p:sp>
        <p:nvSpPr>
          <p:cNvPr id="5" name="Platshållare för bild 2"/>
          <p:cNvSpPr>
            <a:spLocks noGrp="1"/>
          </p:cNvSpPr>
          <p:nvPr>
            <p:ph type="pic" sz="quarter" idx="12" hasCustomPrompt="1"/>
          </p:nvPr>
        </p:nvSpPr>
        <p:spPr>
          <a:xfrm>
            <a:off x="589491" y="1180800"/>
            <a:ext cx="11024417" cy="5103347"/>
          </a:xfrm>
          <a:prstGeom prst="rect">
            <a:avLst/>
          </a:prstGeom>
          <a:ln w="38100">
            <a:noFill/>
          </a:ln>
        </p:spPr>
        <p:txBody>
          <a:bodyPr/>
          <a:lstStyle>
            <a:lvl1pPr marL="0" indent="0">
              <a:buNone/>
              <a:defRPr lang="sv-SE" sz="2000" kern="1200" baseline="0" dirty="0">
                <a:solidFill>
                  <a:schemeClr val="bg1"/>
                </a:solidFill>
                <a:latin typeface="+mj-lt"/>
                <a:ea typeface="+mn-ea"/>
                <a:cs typeface="+mn-cs"/>
              </a:defRPr>
            </a:lvl1pPr>
          </a:lstStyle>
          <a:p>
            <a:r>
              <a:rPr lang="en-GB" noProof="0"/>
              <a:t>Insert image</a:t>
            </a:r>
          </a:p>
        </p:txBody>
      </p:sp>
      <p:pic>
        <p:nvPicPr>
          <p:cNvPr id="2" name="Bildobjekt 5" title="pic_logoB_white">
            <a:extLst>
              <a:ext uri="{FF2B5EF4-FFF2-40B4-BE49-F238E27FC236}">
                <a16:creationId xmlns:a16="http://schemas.microsoft.com/office/drawing/2014/main" id="{5D7ACD09-431C-7283-C27F-5733C2021FD9}"/>
              </a:ext>
            </a:extLst>
          </p:cNvPr>
          <p:cNvPicPr preferRelativeResize="0">
            <a:picLocks/>
          </p:cNvPicPr>
          <p:nvPr userDrawn="1"/>
        </p:nvPicPr>
        <p:blipFill>
          <a:blip r:embed="rId3"/>
          <a:stretch>
            <a:fillRect/>
          </a:stretch>
        </p:blipFill>
        <p:spPr>
          <a:xfrm>
            <a:off x="9586383" y="426317"/>
            <a:ext cx="2027526" cy="228600"/>
          </a:xfrm>
          <a:prstGeom prst="rect">
            <a:avLst/>
          </a:prstGeom>
        </p:spPr>
      </p:pic>
      <p:cxnSp>
        <p:nvCxnSpPr>
          <p:cNvPr id="3" name="Rak 7">
            <a:extLst>
              <a:ext uri="{FF2B5EF4-FFF2-40B4-BE49-F238E27FC236}">
                <a16:creationId xmlns:a16="http://schemas.microsoft.com/office/drawing/2014/main" id="{5D3A98E2-81FC-17F9-1FD4-90F9782E33EF}"/>
              </a:ext>
            </a:extLst>
          </p:cNvPr>
          <p:cNvCxnSpPr>
            <a:cxnSpLocks/>
          </p:cNvCxnSpPr>
          <p:nvPr userDrawn="1"/>
        </p:nvCxnSpPr>
        <p:spPr>
          <a:xfrm>
            <a:off x="589492" y="573847"/>
            <a:ext cx="8602133"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897653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image with text (left)">
    <p:spTree>
      <p:nvGrpSpPr>
        <p:cNvPr id="1" name=""/>
        <p:cNvGrpSpPr/>
        <p:nvPr/>
      </p:nvGrpSpPr>
      <p:grpSpPr>
        <a:xfrm>
          <a:off x="0" y="0"/>
          <a:ext cx="0" cy="0"/>
          <a:chOff x="0" y="0"/>
          <a:chExt cx="0" cy="0"/>
        </a:xfrm>
      </p:grpSpPr>
      <p:sp>
        <p:nvSpPr>
          <p:cNvPr id="6" name="Rubrik 5"/>
          <p:cNvSpPr>
            <a:spLocks noGrp="1"/>
          </p:cNvSpPr>
          <p:nvPr>
            <p:ph type="title" hasCustomPrompt="1"/>
          </p:nvPr>
        </p:nvSpPr>
        <p:spPr>
          <a:xfrm>
            <a:off x="6489992" y="1180800"/>
            <a:ext cx="5121436" cy="756000"/>
          </a:xfrm>
          <a:prstGeom prst="rect">
            <a:avLst/>
          </a:prstGeom>
        </p:spPr>
        <p:txBody>
          <a:bodyPr/>
          <a:lstStyle>
            <a:lvl1pPr>
              <a:defRPr sz="3600" b="1" cap="all" baseline="0">
                <a:solidFill>
                  <a:schemeClr val="bg1"/>
                </a:solidFill>
                <a:latin typeface="+mj-lt"/>
              </a:defRPr>
            </a:lvl1pPr>
          </a:lstStyle>
          <a:p>
            <a:r>
              <a:rPr lang="en-GB" noProof="0"/>
              <a:t>Insert HEADLINE</a:t>
            </a:r>
          </a:p>
        </p:txBody>
      </p:sp>
      <p:sp>
        <p:nvSpPr>
          <p:cNvPr id="3" name="Platshållare för bild 2"/>
          <p:cNvSpPr>
            <a:spLocks noGrp="1"/>
          </p:cNvSpPr>
          <p:nvPr>
            <p:ph type="pic" sz="quarter" idx="12" hasCustomPrompt="1"/>
          </p:nvPr>
        </p:nvSpPr>
        <p:spPr>
          <a:xfrm>
            <a:off x="589492" y="1206000"/>
            <a:ext cx="5506508" cy="4215087"/>
          </a:xfrm>
          <a:prstGeom prst="rect">
            <a:avLst/>
          </a:prstGeom>
        </p:spPr>
        <p:txBody>
          <a:bodyPr/>
          <a:lstStyle>
            <a:lvl1pPr marL="0" indent="0">
              <a:buNone/>
              <a:defRPr lang="sv-SE" sz="2000" kern="1200" baseline="0" dirty="0">
                <a:solidFill>
                  <a:schemeClr val="bg1"/>
                </a:solidFill>
                <a:latin typeface="+mj-lt"/>
                <a:ea typeface="+mn-ea"/>
                <a:cs typeface="+mn-cs"/>
              </a:defRPr>
            </a:lvl1pPr>
          </a:lstStyle>
          <a:p>
            <a:r>
              <a:rPr lang="en-GB" noProof="0"/>
              <a:t>Insert image</a:t>
            </a:r>
          </a:p>
        </p:txBody>
      </p:sp>
      <p:pic>
        <p:nvPicPr>
          <p:cNvPr id="7" name="Bildobjekt 6" title="pic_logoB_white">
            <a:extLst>
              <a:ext uri="{FF2B5EF4-FFF2-40B4-BE49-F238E27FC236}">
                <a16:creationId xmlns:a16="http://schemas.microsoft.com/office/drawing/2014/main" id="{E823F9D3-F857-DB44-A650-F3FDFB35C85C}"/>
              </a:ext>
            </a:extLst>
          </p:cNvPr>
          <p:cNvPicPr preferRelativeResize="0">
            <a:picLocks/>
          </p:cNvPicPr>
          <p:nvPr userDrawn="1"/>
        </p:nvPicPr>
        <p:blipFill>
          <a:blip r:embed="rId2"/>
          <a:stretch>
            <a:fillRect/>
          </a:stretch>
        </p:blipFill>
        <p:spPr>
          <a:xfrm>
            <a:off x="9586383" y="426317"/>
            <a:ext cx="2027526" cy="228600"/>
          </a:xfrm>
          <a:prstGeom prst="rect">
            <a:avLst/>
          </a:prstGeom>
        </p:spPr>
      </p:pic>
      <p:cxnSp>
        <p:nvCxnSpPr>
          <p:cNvPr id="9" name="Rak 7">
            <a:extLst>
              <a:ext uri="{FF2B5EF4-FFF2-40B4-BE49-F238E27FC236}">
                <a16:creationId xmlns:a16="http://schemas.microsoft.com/office/drawing/2014/main" id="{F15A9376-7B73-E044-A549-88A62D29D974}"/>
              </a:ext>
            </a:extLst>
          </p:cNvPr>
          <p:cNvCxnSpPr>
            <a:cxnSpLocks/>
          </p:cNvCxnSpPr>
          <p:nvPr userDrawn="1"/>
        </p:nvCxnSpPr>
        <p:spPr>
          <a:xfrm>
            <a:off x="589492" y="573847"/>
            <a:ext cx="8602133"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Bildobjekt 10">
            <a:extLst>
              <a:ext uri="{FF2B5EF4-FFF2-40B4-BE49-F238E27FC236}">
                <a16:creationId xmlns:a16="http://schemas.microsoft.com/office/drawing/2014/main" id="{DC8B4715-5A3F-9644-BDD8-9F1A95A7EC97}"/>
              </a:ext>
            </a:extLst>
          </p:cNvPr>
          <p:cNvPicPr>
            <a:picLocks noChangeAspect="1"/>
          </p:cNvPicPr>
          <p:nvPr userDrawn="1"/>
        </p:nvPicPr>
        <p:blipFill>
          <a:blip r:embed="rId3">
            <a:biLevel thresh="25000"/>
          </a:blip>
          <a:stretch>
            <a:fillRect/>
          </a:stretch>
        </p:blipFill>
        <p:spPr>
          <a:xfrm>
            <a:off x="10596869" y="5743082"/>
            <a:ext cx="1014560" cy="689009"/>
          </a:xfrm>
          <a:prstGeom prst="rect">
            <a:avLst/>
          </a:prstGeom>
        </p:spPr>
      </p:pic>
      <p:sp>
        <p:nvSpPr>
          <p:cNvPr id="4" name="Platshållare för text 7">
            <a:extLst>
              <a:ext uri="{FF2B5EF4-FFF2-40B4-BE49-F238E27FC236}">
                <a16:creationId xmlns:a16="http://schemas.microsoft.com/office/drawing/2014/main" id="{552878C4-0F9D-3ADA-CCCF-8A0E2F9B153A}"/>
              </a:ext>
            </a:extLst>
          </p:cNvPr>
          <p:cNvSpPr>
            <a:spLocks noGrp="1"/>
          </p:cNvSpPr>
          <p:nvPr>
            <p:ph type="body" sz="quarter" idx="11" hasCustomPrompt="1"/>
          </p:nvPr>
        </p:nvSpPr>
        <p:spPr>
          <a:xfrm>
            <a:off x="6489992" y="2300400"/>
            <a:ext cx="5121437" cy="3120687"/>
          </a:xfrm>
          <a:prstGeom prst="rect">
            <a:avLst/>
          </a:prstGeom>
        </p:spPr>
        <p:txBody>
          <a:bodyPr/>
          <a:lstStyle>
            <a:lvl1pPr marL="342000" indent="-342000">
              <a:defRPr sz="2400" baseline="0">
                <a:solidFill>
                  <a:schemeClr val="bg1"/>
                </a:solidFill>
                <a:latin typeface="+mj-lt"/>
              </a:defRPr>
            </a:lvl1pPr>
            <a:lvl2pPr marL="742950" indent="-285750">
              <a:buSzPct val="100000"/>
              <a:buFont typeface="Arial" panose="020B0604020202020204" pitchFamily="34" charset="0"/>
              <a:buChar char="◦"/>
              <a:defRPr sz="2000">
                <a:solidFill>
                  <a:schemeClr val="bg1"/>
                </a:solidFill>
                <a:latin typeface="+mj-lt"/>
              </a:defRPr>
            </a:lvl2pPr>
            <a:lvl3pPr marL="1143000" indent="-228600">
              <a:buFont typeface="Arial" panose="020B0604020202020204" pitchFamily="34" charset="0"/>
              <a:buChar char="-"/>
              <a:defRPr sz="1800">
                <a:solidFill>
                  <a:schemeClr val="bg1"/>
                </a:solidFill>
                <a:latin typeface="+mj-lt"/>
              </a:defRPr>
            </a:lvl3pPr>
            <a:lvl4pPr marL="1600200" indent="-228600">
              <a:buFont typeface="Arial" panose="020B0604020202020204" pitchFamily="34" charset="0"/>
              <a:buChar char="•"/>
              <a:defRPr sz="1600">
                <a:solidFill>
                  <a:schemeClr val="bg1"/>
                </a:solidFill>
                <a:latin typeface="+mj-lt"/>
              </a:defRPr>
            </a:lvl4pPr>
            <a:lvl5pPr marL="2057400" indent="-228600">
              <a:buFont typeface="Arial" panose="020B0604020202020204" pitchFamily="34" charset="0"/>
              <a:buChar char="•"/>
              <a:defRPr sz="1400">
                <a:solidFill>
                  <a:schemeClr val="bg1"/>
                </a:solidFill>
                <a:latin typeface="+mj-lt"/>
              </a:defRPr>
            </a:lvl5pPr>
            <a:lvl6pPr marL="2514600" indent="-228600">
              <a:buFont typeface="Arial" panose="020B0604020202020204" pitchFamily="34" charset="0"/>
              <a:buChar char="•"/>
              <a:defRPr sz="1400">
                <a:solidFill>
                  <a:schemeClr val="bg1"/>
                </a:solidFill>
                <a:latin typeface="+mj-lt"/>
              </a:defRPr>
            </a:lvl6pPr>
            <a:lvl7pPr marL="2971800" indent="-228600">
              <a:buFont typeface="Arial" panose="020B0604020202020204" pitchFamily="34" charset="0"/>
              <a:buChar char="•"/>
              <a:defRPr sz="1400">
                <a:solidFill>
                  <a:schemeClr val="bg1"/>
                </a:solidFill>
                <a:latin typeface="+mj-lt"/>
              </a:defRPr>
            </a:lvl7pPr>
            <a:lvl8pPr marL="3429000" indent="-228600">
              <a:buFont typeface="Arial" panose="020B0604020202020204" pitchFamily="34" charset="0"/>
              <a:buChar char="•"/>
              <a:defRPr sz="1400">
                <a:solidFill>
                  <a:schemeClr val="bg1"/>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sp>
        <p:nvSpPr>
          <p:cNvPr id="5" name="Footer Placeholder 1">
            <a:extLst>
              <a:ext uri="{FF2B5EF4-FFF2-40B4-BE49-F238E27FC236}">
                <a16:creationId xmlns:a16="http://schemas.microsoft.com/office/drawing/2014/main" id="{B8A0DA17-0C87-4F33-2D1D-6DE78A7733B7}"/>
              </a:ext>
            </a:extLst>
          </p:cNvPr>
          <p:cNvSpPr>
            <a:spLocks noGrp="1"/>
          </p:cNvSpPr>
          <p:nvPr>
            <p:ph type="ftr" sz="quarter" idx="13"/>
          </p:nvPr>
        </p:nvSpPr>
        <p:spPr>
          <a:xfrm>
            <a:off x="4038600" y="6249528"/>
            <a:ext cx="4114800" cy="365125"/>
          </a:xfrm>
          <a:prstGeom prst="rect">
            <a:avLst/>
          </a:prstGeom>
        </p:spPr>
        <p:txBody>
          <a:bodyPr/>
          <a:lstStyle>
            <a:lvl1pPr algn="ctr">
              <a:defRPr>
                <a:solidFill>
                  <a:schemeClr val="bg1"/>
                </a:solidFill>
                <a:latin typeface="+mj-lt"/>
              </a:defRPr>
            </a:lvl1pPr>
          </a:lstStyle>
          <a:p>
            <a:endParaRPr lang="en-GB" noProof="0"/>
          </a:p>
        </p:txBody>
      </p:sp>
    </p:spTree>
    <p:extLst>
      <p:ext uri="{BB962C8B-B14F-4D97-AF65-F5344CB8AC3E}">
        <p14:creationId xmlns:p14="http://schemas.microsoft.com/office/powerpoint/2010/main" val="232722459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image with text (right)">
    <p:spTree>
      <p:nvGrpSpPr>
        <p:cNvPr id="1" name=""/>
        <p:cNvGrpSpPr/>
        <p:nvPr/>
      </p:nvGrpSpPr>
      <p:grpSpPr>
        <a:xfrm>
          <a:off x="0" y="0"/>
          <a:ext cx="0" cy="0"/>
          <a:chOff x="0" y="0"/>
          <a:chExt cx="0" cy="0"/>
        </a:xfrm>
      </p:grpSpPr>
      <p:sp>
        <p:nvSpPr>
          <p:cNvPr id="6" name="Rubrik 5"/>
          <p:cNvSpPr>
            <a:spLocks noGrp="1"/>
          </p:cNvSpPr>
          <p:nvPr>
            <p:ph type="title" hasCustomPrompt="1"/>
          </p:nvPr>
        </p:nvSpPr>
        <p:spPr>
          <a:xfrm>
            <a:off x="589492" y="1180800"/>
            <a:ext cx="5122800" cy="756000"/>
          </a:xfrm>
          <a:prstGeom prst="rect">
            <a:avLst/>
          </a:prstGeom>
        </p:spPr>
        <p:txBody>
          <a:bodyPr/>
          <a:lstStyle>
            <a:lvl1pPr>
              <a:defRPr sz="3500" b="1" cap="all" baseline="0">
                <a:solidFill>
                  <a:schemeClr val="bg1"/>
                </a:solidFill>
                <a:latin typeface="+mj-lt"/>
              </a:defRPr>
            </a:lvl1pPr>
          </a:lstStyle>
          <a:p>
            <a:r>
              <a:rPr lang="en-GB" noProof="0"/>
              <a:t>HEADLINE</a:t>
            </a:r>
          </a:p>
        </p:txBody>
      </p:sp>
      <p:sp>
        <p:nvSpPr>
          <p:cNvPr id="3" name="Platshållare för bild 2"/>
          <p:cNvSpPr>
            <a:spLocks noGrp="1"/>
          </p:cNvSpPr>
          <p:nvPr>
            <p:ph type="pic" sz="quarter" idx="12" hasCustomPrompt="1"/>
          </p:nvPr>
        </p:nvSpPr>
        <p:spPr>
          <a:xfrm>
            <a:off x="6103429" y="1180800"/>
            <a:ext cx="5508000" cy="4240285"/>
          </a:xfrm>
          <a:prstGeom prst="rect">
            <a:avLst/>
          </a:prstGeom>
        </p:spPr>
        <p:txBody>
          <a:bodyPr/>
          <a:lstStyle>
            <a:lvl1pPr marL="0" indent="0">
              <a:buNone/>
              <a:defRPr lang="sv-SE" sz="2000" kern="1200" baseline="0" dirty="0">
                <a:solidFill>
                  <a:schemeClr val="bg1"/>
                </a:solidFill>
                <a:latin typeface="+mj-lt"/>
                <a:ea typeface="+mn-ea"/>
                <a:cs typeface="+mn-cs"/>
              </a:defRPr>
            </a:lvl1pPr>
          </a:lstStyle>
          <a:p>
            <a:r>
              <a:rPr lang="en-GB" noProof="0"/>
              <a:t>Insert image</a:t>
            </a:r>
          </a:p>
        </p:txBody>
      </p:sp>
      <p:pic>
        <p:nvPicPr>
          <p:cNvPr id="7" name="Bildobjekt 6" title="pic_logoB_white">
            <a:extLst>
              <a:ext uri="{FF2B5EF4-FFF2-40B4-BE49-F238E27FC236}">
                <a16:creationId xmlns:a16="http://schemas.microsoft.com/office/drawing/2014/main" id="{E823F9D3-F857-DB44-A650-F3FDFB35C85C}"/>
              </a:ext>
            </a:extLst>
          </p:cNvPr>
          <p:cNvPicPr preferRelativeResize="0">
            <a:picLocks/>
          </p:cNvPicPr>
          <p:nvPr userDrawn="1"/>
        </p:nvPicPr>
        <p:blipFill>
          <a:blip r:embed="rId2"/>
          <a:stretch>
            <a:fillRect/>
          </a:stretch>
        </p:blipFill>
        <p:spPr>
          <a:xfrm>
            <a:off x="9586383" y="426317"/>
            <a:ext cx="2027526" cy="228600"/>
          </a:xfrm>
          <a:prstGeom prst="rect">
            <a:avLst/>
          </a:prstGeom>
        </p:spPr>
      </p:pic>
      <p:cxnSp>
        <p:nvCxnSpPr>
          <p:cNvPr id="9" name="Rak 7">
            <a:extLst>
              <a:ext uri="{FF2B5EF4-FFF2-40B4-BE49-F238E27FC236}">
                <a16:creationId xmlns:a16="http://schemas.microsoft.com/office/drawing/2014/main" id="{F15A9376-7B73-E044-A549-88A62D29D974}"/>
              </a:ext>
            </a:extLst>
          </p:cNvPr>
          <p:cNvCxnSpPr>
            <a:cxnSpLocks/>
          </p:cNvCxnSpPr>
          <p:nvPr userDrawn="1"/>
        </p:nvCxnSpPr>
        <p:spPr>
          <a:xfrm>
            <a:off x="589492" y="573847"/>
            <a:ext cx="8602133"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Bildobjekt 10">
            <a:extLst>
              <a:ext uri="{FF2B5EF4-FFF2-40B4-BE49-F238E27FC236}">
                <a16:creationId xmlns:a16="http://schemas.microsoft.com/office/drawing/2014/main" id="{DC8B4715-5A3F-9644-BDD8-9F1A95A7EC97}"/>
              </a:ext>
            </a:extLst>
          </p:cNvPr>
          <p:cNvPicPr>
            <a:picLocks noChangeAspect="1"/>
          </p:cNvPicPr>
          <p:nvPr userDrawn="1"/>
        </p:nvPicPr>
        <p:blipFill>
          <a:blip r:embed="rId3">
            <a:biLevel thresh="25000"/>
          </a:blip>
          <a:stretch>
            <a:fillRect/>
          </a:stretch>
        </p:blipFill>
        <p:spPr>
          <a:xfrm>
            <a:off x="10596869" y="5743082"/>
            <a:ext cx="1014560" cy="689009"/>
          </a:xfrm>
          <a:prstGeom prst="rect">
            <a:avLst/>
          </a:prstGeom>
        </p:spPr>
      </p:pic>
      <p:sp>
        <p:nvSpPr>
          <p:cNvPr id="4" name="Footer Placeholder 1">
            <a:extLst>
              <a:ext uri="{FF2B5EF4-FFF2-40B4-BE49-F238E27FC236}">
                <a16:creationId xmlns:a16="http://schemas.microsoft.com/office/drawing/2014/main" id="{EEECE9D0-43D9-9119-43EE-B794D1E9E780}"/>
              </a:ext>
            </a:extLst>
          </p:cNvPr>
          <p:cNvSpPr>
            <a:spLocks noGrp="1"/>
          </p:cNvSpPr>
          <p:nvPr>
            <p:ph type="ftr" sz="quarter" idx="13"/>
          </p:nvPr>
        </p:nvSpPr>
        <p:spPr>
          <a:xfrm>
            <a:off x="4038600" y="6249528"/>
            <a:ext cx="4114800" cy="365125"/>
          </a:xfrm>
          <a:prstGeom prst="rect">
            <a:avLst/>
          </a:prstGeom>
        </p:spPr>
        <p:txBody>
          <a:bodyPr/>
          <a:lstStyle>
            <a:lvl1pPr algn="ctr">
              <a:defRPr>
                <a:solidFill>
                  <a:schemeClr val="bg1"/>
                </a:solidFill>
                <a:latin typeface="+mj-lt"/>
              </a:defRPr>
            </a:lvl1pPr>
          </a:lstStyle>
          <a:p>
            <a:endParaRPr lang="en-GB" noProof="0"/>
          </a:p>
        </p:txBody>
      </p:sp>
      <p:sp>
        <p:nvSpPr>
          <p:cNvPr id="5" name="Platshållare för text 7">
            <a:extLst>
              <a:ext uri="{FF2B5EF4-FFF2-40B4-BE49-F238E27FC236}">
                <a16:creationId xmlns:a16="http://schemas.microsoft.com/office/drawing/2014/main" id="{21A3A152-8521-FFFE-2239-3306C4A503DA}"/>
              </a:ext>
            </a:extLst>
          </p:cNvPr>
          <p:cNvSpPr>
            <a:spLocks noGrp="1"/>
          </p:cNvSpPr>
          <p:nvPr>
            <p:ph type="body" sz="quarter" idx="11" hasCustomPrompt="1"/>
          </p:nvPr>
        </p:nvSpPr>
        <p:spPr>
          <a:xfrm>
            <a:off x="589493" y="2300400"/>
            <a:ext cx="5122800" cy="3120685"/>
          </a:xfrm>
          <a:prstGeom prst="rect">
            <a:avLst/>
          </a:prstGeom>
        </p:spPr>
        <p:txBody>
          <a:bodyPr/>
          <a:lstStyle>
            <a:lvl1pPr marL="342000" indent="-342000">
              <a:defRPr sz="2400" baseline="0">
                <a:solidFill>
                  <a:schemeClr val="bg1"/>
                </a:solidFill>
                <a:latin typeface="+mj-lt"/>
              </a:defRPr>
            </a:lvl1pPr>
            <a:lvl2pPr marL="742950" indent="-285750">
              <a:buSzPct val="100000"/>
              <a:buFont typeface="Arial" panose="020B0604020202020204" pitchFamily="34" charset="0"/>
              <a:buChar char="◦"/>
              <a:defRPr sz="2000">
                <a:solidFill>
                  <a:schemeClr val="bg1"/>
                </a:solidFill>
                <a:latin typeface="+mj-lt"/>
              </a:defRPr>
            </a:lvl2pPr>
            <a:lvl3pPr marL="1143000" indent="-228600">
              <a:buFont typeface="Arial" panose="020B0604020202020204" pitchFamily="34" charset="0"/>
              <a:buChar char="-"/>
              <a:defRPr sz="1800">
                <a:solidFill>
                  <a:schemeClr val="bg1"/>
                </a:solidFill>
                <a:latin typeface="+mj-lt"/>
              </a:defRPr>
            </a:lvl3pPr>
            <a:lvl4pPr marL="1600200" indent="-228600">
              <a:buFont typeface="Arial" panose="020B0604020202020204" pitchFamily="34" charset="0"/>
              <a:buChar char="•"/>
              <a:defRPr sz="1600">
                <a:solidFill>
                  <a:schemeClr val="bg1"/>
                </a:solidFill>
                <a:latin typeface="+mj-lt"/>
              </a:defRPr>
            </a:lvl4pPr>
            <a:lvl5pPr marL="2057400" indent="-228600">
              <a:buFont typeface="Arial" panose="020B0604020202020204" pitchFamily="34" charset="0"/>
              <a:buChar char="•"/>
              <a:defRPr sz="1400">
                <a:solidFill>
                  <a:schemeClr val="bg1"/>
                </a:solidFill>
                <a:latin typeface="+mj-lt"/>
              </a:defRPr>
            </a:lvl5pPr>
            <a:lvl6pPr marL="2514600" indent="-228600">
              <a:buFont typeface="Arial" panose="020B0604020202020204" pitchFamily="34" charset="0"/>
              <a:buChar char="•"/>
              <a:defRPr sz="1400">
                <a:solidFill>
                  <a:schemeClr val="bg1"/>
                </a:solidFill>
                <a:latin typeface="+mj-lt"/>
              </a:defRPr>
            </a:lvl6pPr>
            <a:lvl7pPr marL="2971800" indent="-228600">
              <a:buFont typeface="Arial" panose="020B0604020202020204" pitchFamily="34" charset="0"/>
              <a:buChar char="•"/>
              <a:defRPr sz="1400">
                <a:solidFill>
                  <a:schemeClr val="bg1"/>
                </a:solidFill>
                <a:latin typeface="+mj-lt"/>
              </a:defRPr>
            </a:lvl7pPr>
            <a:lvl8pPr marL="3429000" indent="-228600">
              <a:buFont typeface="Arial" panose="020B0604020202020204" pitchFamily="34" charset="0"/>
              <a:buChar char="•"/>
              <a:defRPr sz="1400">
                <a:solidFill>
                  <a:schemeClr val="bg1"/>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spTree>
    <p:extLst>
      <p:ext uri="{BB962C8B-B14F-4D97-AF65-F5344CB8AC3E}">
        <p14:creationId xmlns:p14="http://schemas.microsoft.com/office/powerpoint/2010/main" val="231388375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one headlines)">
    <p:spTree>
      <p:nvGrpSpPr>
        <p:cNvPr id="1" name=""/>
        <p:cNvGrpSpPr/>
        <p:nvPr/>
      </p:nvGrpSpPr>
      <p:grpSpPr>
        <a:xfrm>
          <a:off x="0" y="0"/>
          <a:ext cx="0" cy="0"/>
          <a:chOff x="0" y="0"/>
          <a:chExt cx="0" cy="0"/>
        </a:xfrm>
      </p:grpSpPr>
      <p:sp>
        <p:nvSpPr>
          <p:cNvPr id="4" name="Rubrik 5"/>
          <p:cNvSpPr>
            <a:spLocks noGrp="1"/>
          </p:cNvSpPr>
          <p:nvPr>
            <p:ph type="title" hasCustomPrompt="1"/>
          </p:nvPr>
        </p:nvSpPr>
        <p:spPr>
          <a:xfrm>
            <a:off x="589492" y="1180800"/>
            <a:ext cx="8602133" cy="756000"/>
          </a:xfrm>
          <a:prstGeom prst="rect">
            <a:avLst/>
          </a:prstGeom>
        </p:spPr>
        <p:txBody>
          <a:bodyPr/>
          <a:lstStyle>
            <a:lvl1pPr>
              <a:defRPr sz="3600" b="1" cap="all" baseline="0">
                <a:solidFill>
                  <a:schemeClr val="bg1"/>
                </a:solidFill>
                <a:latin typeface="+mj-lt"/>
              </a:defRPr>
            </a:lvl1pPr>
          </a:lstStyle>
          <a:p>
            <a:r>
              <a:rPr lang="en-GB" noProof="0"/>
              <a:t>INSERT HEADLINE</a:t>
            </a:r>
          </a:p>
        </p:txBody>
      </p:sp>
      <p:sp>
        <p:nvSpPr>
          <p:cNvPr id="2" name="Footer Placeholder 1"/>
          <p:cNvSpPr>
            <a:spLocks noGrp="1"/>
          </p:cNvSpPr>
          <p:nvPr>
            <p:ph type="ftr" sz="quarter" idx="12"/>
          </p:nvPr>
        </p:nvSpPr>
        <p:spPr>
          <a:xfrm>
            <a:off x="4038600" y="6249528"/>
            <a:ext cx="4114800" cy="365125"/>
          </a:xfrm>
          <a:prstGeom prst="rect">
            <a:avLst/>
          </a:prstGeom>
        </p:spPr>
        <p:txBody>
          <a:bodyPr/>
          <a:lstStyle>
            <a:lvl1pPr algn="ctr">
              <a:defRPr>
                <a:solidFill>
                  <a:schemeClr val="bg1"/>
                </a:solidFill>
                <a:latin typeface="+mj-lt"/>
              </a:defRPr>
            </a:lvl1pPr>
          </a:lstStyle>
          <a:p>
            <a:endParaRPr lang="en-GB" noProof="0"/>
          </a:p>
        </p:txBody>
      </p:sp>
      <p:pic>
        <p:nvPicPr>
          <p:cNvPr id="6" name="Bildobjekt 5" title="pic_logoB_white">
            <a:extLst>
              <a:ext uri="{FF2B5EF4-FFF2-40B4-BE49-F238E27FC236}">
                <a16:creationId xmlns:a16="http://schemas.microsoft.com/office/drawing/2014/main" id="{F3CA0083-6A50-0E49-82AA-6F532B1C691C}"/>
              </a:ext>
            </a:extLst>
          </p:cNvPr>
          <p:cNvPicPr preferRelativeResize="0">
            <a:picLocks/>
          </p:cNvPicPr>
          <p:nvPr userDrawn="1"/>
        </p:nvPicPr>
        <p:blipFill>
          <a:blip r:embed="rId2"/>
          <a:stretch>
            <a:fillRect/>
          </a:stretch>
        </p:blipFill>
        <p:spPr>
          <a:xfrm>
            <a:off x="9586383" y="426317"/>
            <a:ext cx="2027526" cy="228600"/>
          </a:xfrm>
          <a:prstGeom prst="rect">
            <a:avLst/>
          </a:prstGeom>
        </p:spPr>
      </p:pic>
      <p:cxnSp>
        <p:nvCxnSpPr>
          <p:cNvPr id="7" name="Rak 7">
            <a:extLst>
              <a:ext uri="{FF2B5EF4-FFF2-40B4-BE49-F238E27FC236}">
                <a16:creationId xmlns:a16="http://schemas.microsoft.com/office/drawing/2014/main" id="{B66DA31A-5856-DF4B-9E31-19F12A2E070E}"/>
              </a:ext>
            </a:extLst>
          </p:cNvPr>
          <p:cNvCxnSpPr>
            <a:cxnSpLocks/>
          </p:cNvCxnSpPr>
          <p:nvPr userDrawn="1"/>
        </p:nvCxnSpPr>
        <p:spPr>
          <a:xfrm>
            <a:off x="589492" y="573847"/>
            <a:ext cx="8602133"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Bildobjekt 9">
            <a:extLst>
              <a:ext uri="{FF2B5EF4-FFF2-40B4-BE49-F238E27FC236}">
                <a16:creationId xmlns:a16="http://schemas.microsoft.com/office/drawing/2014/main" id="{6ABFA6DE-D718-9841-8783-3C55FF013421}"/>
              </a:ext>
            </a:extLst>
          </p:cNvPr>
          <p:cNvPicPr>
            <a:picLocks noChangeAspect="1"/>
          </p:cNvPicPr>
          <p:nvPr userDrawn="1"/>
        </p:nvPicPr>
        <p:blipFill>
          <a:blip r:embed="rId3">
            <a:biLevel thresh="25000"/>
          </a:blip>
          <a:stretch>
            <a:fillRect/>
          </a:stretch>
        </p:blipFill>
        <p:spPr>
          <a:xfrm>
            <a:off x="10596869" y="5743082"/>
            <a:ext cx="1014560" cy="689009"/>
          </a:xfrm>
          <a:prstGeom prst="rect">
            <a:avLst/>
          </a:prstGeom>
        </p:spPr>
      </p:pic>
      <p:sp>
        <p:nvSpPr>
          <p:cNvPr id="3" name="Content Placeholder 2">
            <a:extLst>
              <a:ext uri="{FF2B5EF4-FFF2-40B4-BE49-F238E27FC236}">
                <a16:creationId xmlns:a16="http://schemas.microsoft.com/office/drawing/2014/main" id="{EFEF5BC8-1BF6-5D09-E330-5881D4E43643}"/>
              </a:ext>
            </a:extLst>
          </p:cNvPr>
          <p:cNvSpPr>
            <a:spLocks noGrp="1"/>
          </p:cNvSpPr>
          <p:nvPr>
            <p:ph sz="half" idx="1" hasCustomPrompt="1"/>
          </p:nvPr>
        </p:nvSpPr>
        <p:spPr>
          <a:xfrm>
            <a:off x="588815" y="2300400"/>
            <a:ext cx="5158845" cy="2960919"/>
          </a:xfrm>
          <a:prstGeom prst="rect">
            <a:avLst/>
          </a:prstGeom>
        </p:spPr>
        <p:txBody>
          <a:bodyPr/>
          <a:lstStyle>
            <a:lvl1pPr marL="342900" indent="-342900">
              <a:buFont typeface="Arial" panose="020B0604020202020204" pitchFamily="34" charset="0"/>
              <a:buChar char="•"/>
              <a:defRPr sz="2400">
                <a:solidFill>
                  <a:schemeClr val="bg1"/>
                </a:solidFill>
                <a:latin typeface="+mj-lt"/>
              </a:defRPr>
            </a:lvl1pPr>
            <a:lvl2pPr marL="685800" indent="-228600">
              <a:buFont typeface="Arial" panose="020B0604020202020204" pitchFamily="34" charset="0"/>
              <a:buChar char="◦"/>
              <a:defRPr sz="2000">
                <a:solidFill>
                  <a:schemeClr val="bg1"/>
                </a:solidFill>
                <a:latin typeface="+mj-lt"/>
              </a:defRPr>
            </a:lvl2pPr>
            <a:lvl3pPr marL="1143000" indent="-228600">
              <a:buFont typeface="Arial" panose="020B0604020202020204" pitchFamily="34" charset="0"/>
              <a:buChar char="-"/>
              <a:defRPr sz="1800">
                <a:solidFill>
                  <a:schemeClr val="bg1"/>
                </a:solidFill>
                <a:latin typeface="+mj-lt"/>
              </a:defRPr>
            </a:lvl3pPr>
            <a:lvl4pPr marL="1600200" indent="-228600">
              <a:buFont typeface="Arial" panose="020B0604020202020204" pitchFamily="34" charset="0"/>
              <a:buChar char="•"/>
              <a:defRPr sz="1600">
                <a:solidFill>
                  <a:schemeClr val="bg1"/>
                </a:solidFill>
                <a:latin typeface="+mj-lt"/>
              </a:defRPr>
            </a:lvl4pPr>
            <a:lvl5pPr marL="2057400" indent="-228600">
              <a:buFont typeface="Arial" panose="020B0604020202020204" pitchFamily="34" charset="0"/>
              <a:buChar char="•"/>
              <a:defRPr sz="1400">
                <a:solidFill>
                  <a:schemeClr val="bg1"/>
                </a:solidFill>
                <a:latin typeface="+mj-lt"/>
              </a:defRPr>
            </a:lvl5pPr>
            <a:lvl6pPr marL="2514600" indent="-228600">
              <a:buFont typeface="Arial" panose="020B0604020202020204" pitchFamily="34" charset="0"/>
              <a:buChar char="•"/>
              <a:defRPr sz="1400">
                <a:solidFill>
                  <a:schemeClr val="bg1"/>
                </a:solidFill>
                <a:latin typeface="+mj-lt"/>
              </a:defRPr>
            </a:lvl6pPr>
            <a:lvl7pPr marL="2971800" indent="-228600">
              <a:buFont typeface="Arial" panose="020B0604020202020204" pitchFamily="34" charset="0"/>
              <a:buChar char="•"/>
              <a:defRPr sz="1400">
                <a:solidFill>
                  <a:schemeClr val="bg1"/>
                </a:solidFill>
                <a:latin typeface="+mj-lt"/>
              </a:defRPr>
            </a:lvl7pPr>
            <a:lvl8pPr marL="3429000" indent="-228600">
              <a:buFont typeface="Arial" panose="020B0604020202020204" pitchFamily="34" charset="0"/>
              <a:buChar char="•"/>
              <a:defRPr sz="1400">
                <a:solidFill>
                  <a:schemeClr val="bg1"/>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sp>
        <p:nvSpPr>
          <p:cNvPr id="8" name="Content Placeholder 2">
            <a:extLst>
              <a:ext uri="{FF2B5EF4-FFF2-40B4-BE49-F238E27FC236}">
                <a16:creationId xmlns:a16="http://schemas.microsoft.com/office/drawing/2014/main" id="{C104C9DB-5EBC-3CEE-8A65-8A09D09D2483}"/>
              </a:ext>
            </a:extLst>
          </p:cNvPr>
          <p:cNvSpPr>
            <a:spLocks noGrp="1"/>
          </p:cNvSpPr>
          <p:nvPr>
            <p:ph sz="half" idx="18" hasCustomPrompt="1"/>
          </p:nvPr>
        </p:nvSpPr>
        <p:spPr>
          <a:xfrm>
            <a:off x="6452583" y="2300400"/>
            <a:ext cx="5158845" cy="2960919"/>
          </a:xfrm>
          <a:prstGeom prst="rect">
            <a:avLst/>
          </a:prstGeom>
        </p:spPr>
        <p:txBody>
          <a:bodyPr/>
          <a:lstStyle>
            <a:lvl1pPr marL="342900" indent="-342900">
              <a:buFont typeface="Arial" panose="020B0604020202020204" pitchFamily="34" charset="0"/>
              <a:buChar char="•"/>
              <a:defRPr sz="2400">
                <a:solidFill>
                  <a:schemeClr val="bg1"/>
                </a:solidFill>
                <a:latin typeface="+mj-lt"/>
              </a:defRPr>
            </a:lvl1pPr>
            <a:lvl2pPr marL="685800" indent="-228600">
              <a:buFont typeface="Arial" panose="020B0604020202020204" pitchFamily="34" charset="0"/>
              <a:buChar char="◦"/>
              <a:defRPr sz="2000">
                <a:solidFill>
                  <a:schemeClr val="bg1"/>
                </a:solidFill>
                <a:latin typeface="+mj-lt"/>
              </a:defRPr>
            </a:lvl2pPr>
            <a:lvl3pPr marL="1143000" indent="-228600">
              <a:buFont typeface="Arial" panose="020B0604020202020204" pitchFamily="34" charset="0"/>
              <a:buChar char="-"/>
              <a:defRPr sz="1800">
                <a:solidFill>
                  <a:schemeClr val="bg1"/>
                </a:solidFill>
                <a:latin typeface="+mj-lt"/>
              </a:defRPr>
            </a:lvl3pPr>
            <a:lvl4pPr marL="1600200" indent="-228600">
              <a:buFont typeface="Arial" panose="020B0604020202020204" pitchFamily="34" charset="0"/>
              <a:buChar char="•"/>
              <a:defRPr sz="1600">
                <a:solidFill>
                  <a:schemeClr val="bg1"/>
                </a:solidFill>
                <a:latin typeface="+mj-lt"/>
              </a:defRPr>
            </a:lvl4pPr>
            <a:lvl5pPr marL="2057400" indent="-228600">
              <a:buFont typeface="Arial" panose="020B0604020202020204" pitchFamily="34" charset="0"/>
              <a:buChar char="•"/>
              <a:defRPr sz="1400">
                <a:solidFill>
                  <a:schemeClr val="bg1"/>
                </a:solidFill>
                <a:latin typeface="+mj-lt"/>
              </a:defRPr>
            </a:lvl5pPr>
            <a:lvl6pPr marL="2514600" indent="-228600">
              <a:buFont typeface="Arial" panose="020B0604020202020204" pitchFamily="34" charset="0"/>
              <a:buChar char="•"/>
              <a:defRPr sz="1400">
                <a:solidFill>
                  <a:schemeClr val="bg1"/>
                </a:solidFill>
                <a:latin typeface="+mj-lt"/>
              </a:defRPr>
            </a:lvl6pPr>
            <a:lvl7pPr marL="2971800" indent="-228600">
              <a:buFont typeface="Arial" panose="020B0604020202020204" pitchFamily="34" charset="0"/>
              <a:buChar char="•"/>
              <a:defRPr sz="1400">
                <a:solidFill>
                  <a:schemeClr val="bg1"/>
                </a:solidFill>
                <a:latin typeface="+mj-lt"/>
              </a:defRPr>
            </a:lvl7pPr>
            <a:lvl8pPr marL="3429000" indent="-228600">
              <a:buFont typeface="Arial" panose="020B0604020202020204" pitchFamily="34" charset="0"/>
              <a:buChar char="•"/>
              <a:defRPr sz="1400">
                <a:solidFill>
                  <a:schemeClr val="bg1"/>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spTree>
    <p:extLst>
      <p:ext uri="{BB962C8B-B14F-4D97-AF65-F5344CB8AC3E}">
        <p14:creationId xmlns:p14="http://schemas.microsoft.com/office/powerpoint/2010/main" val="337265674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two headlines)">
    <p:spTree>
      <p:nvGrpSpPr>
        <p:cNvPr id="1" name=""/>
        <p:cNvGrpSpPr/>
        <p:nvPr/>
      </p:nvGrpSpPr>
      <p:grpSpPr>
        <a:xfrm>
          <a:off x="0" y="0"/>
          <a:ext cx="0" cy="0"/>
          <a:chOff x="0" y="0"/>
          <a:chExt cx="0" cy="0"/>
        </a:xfrm>
      </p:grpSpPr>
      <p:sp>
        <p:nvSpPr>
          <p:cNvPr id="9" name="Content Placeholder 2"/>
          <p:cNvSpPr>
            <a:spLocks noGrp="1"/>
          </p:cNvSpPr>
          <p:nvPr>
            <p:ph sz="half" idx="1" hasCustomPrompt="1"/>
          </p:nvPr>
        </p:nvSpPr>
        <p:spPr>
          <a:xfrm>
            <a:off x="588815" y="2300400"/>
            <a:ext cx="5158845" cy="2960920"/>
          </a:xfrm>
          <a:prstGeom prst="rect">
            <a:avLst/>
          </a:prstGeom>
        </p:spPr>
        <p:txBody>
          <a:bodyPr/>
          <a:lstStyle>
            <a:lvl1pPr marL="342900" indent="-342900">
              <a:buFont typeface="Arial" panose="020B0604020202020204" pitchFamily="34" charset="0"/>
              <a:buChar char="•"/>
              <a:defRPr sz="2400">
                <a:solidFill>
                  <a:schemeClr val="bg1"/>
                </a:solidFill>
                <a:latin typeface="+mj-lt"/>
              </a:defRPr>
            </a:lvl1pPr>
            <a:lvl2pPr marL="685800" indent="-228600">
              <a:buFont typeface="Arial" panose="020B0604020202020204" pitchFamily="34" charset="0"/>
              <a:buChar char="◦"/>
              <a:defRPr sz="2000">
                <a:solidFill>
                  <a:schemeClr val="bg1"/>
                </a:solidFill>
                <a:latin typeface="+mj-lt"/>
              </a:defRPr>
            </a:lvl2pPr>
            <a:lvl3pPr marL="1143000" indent="-228600">
              <a:buFont typeface="Arial" panose="020B0604020202020204" pitchFamily="34" charset="0"/>
              <a:buChar char="-"/>
              <a:defRPr sz="1800">
                <a:solidFill>
                  <a:schemeClr val="bg1"/>
                </a:solidFill>
                <a:latin typeface="+mj-lt"/>
              </a:defRPr>
            </a:lvl3pPr>
            <a:lvl4pPr marL="1600200" indent="-228600">
              <a:buFont typeface="Arial" panose="020B0604020202020204" pitchFamily="34" charset="0"/>
              <a:buChar char="•"/>
              <a:defRPr sz="1600">
                <a:solidFill>
                  <a:schemeClr val="bg1"/>
                </a:solidFill>
                <a:latin typeface="+mj-lt"/>
              </a:defRPr>
            </a:lvl4pPr>
            <a:lvl5pPr marL="2057400" indent="-228600">
              <a:buFont typeface="Arial" panose="020B0604020202020204" pitchFamily="34" charset="0"/>
              <a:buChar char="•"/>
              <a:defRPr sz="1400">
                <a:solidFill>
                  <a:schemeClr val="bg1"/>
                </a:solidFill>
                <a:latin typeface="+mj-lt"/>
              </a:defRPr>
            </a:lvl5pPr>
            <a:lvl6pPr marL="2514600" indent="-228600">
              <a:buFont typeface="Arial" panose="020B0604020202020204" pitchFamily="34" charset="0"/>
              <a:buChar char="•"/>
              <a:defRPr sz="1400">
                <a:solidFill>
                  <a:schemeClr val="bg1"/>
                </a:solidFill>
                <a:latin typeface="+mj-lt"/>
              </a:defRPr>
            </a:lvl6pPr>
            <a:lvl7pPr marL="2971800" indent="-228600">
              <a:buFont typeface="Arial" panose="020B0604020202020204" pitchFamily="34" charset="0"/>
              <a:buChar char="•"/>
              <a:defRPr sz="1400">
                <a:solidFill>
                  <a:schemeClr val="bg1"/>
                </a:solidFill>
                <a:latin typeface="+mj-lt"/>
              </a:defRPr>
            </a:lvl7pPr>
            <a:lvl8pPr marL="3429000" indent="-228600">
              <a:buFont typeface="Arial" panose="020B0604020202020204" pitchFamily="34" charset="0"/>
              <a:buChar char="•"/>
              <a:defRPr sz="1400">
                <a:solidFill>
                  <a:schemeClr val="bg1"/>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pic>
        <p:nvPicPr>
          <p:cNvPr id="6" name="Bildobjekt 5" title="pic_logoB_white">
            <a:extLst>
              <a:ext uri="{FF2B5EF4-FFF2-40B4-BE49-F238E27FC236}">
                <a16:creationId xmlns:a16="http://schemas.microsoft.com/office/drawing/2014/main" id="{2B745674-D031-994C-9A01-CCD39943733F}"/>
              </a:ext>
            </a:extLst>
          </p:cNvPr>
          <p:cNvPicPr preferRelativeResize="0">
            <a:picLocks/>
          </p:cNvPicPr>
          <p:nvPr userDrawn="1"/>
        </p:nvPicPr>
        <p:blipFill>
          <a:blip r:embed="rId2"/>
          <a:stretch>
            <a:fillRect/>
          </a:stretch>
        </p:blipFill>
        <p:spPr>
          <a:xfrm>
            <a:off x="9586383" y="426317"/>
            <a:ext cx="2027526" cy="228600"/>
          </a:xfrm>
          <a:prstGeom prst="rect">
            <a:avLst/>
          </a:prstGeom>
        </p:spPr>
      </p:pic>
      <p:cxnSp>
        <p:nvCxnSpPr>
          <p:cNvPr id="8" name="Rak 7">
            <a:extLst>
              <a:ext uri="{FF2B5EF4-FFF2-40B4-BE49-F238E27FC236}">
                <a16:creationId xmlns:a16="http://schemas.microsoft.com/office/drawing/2014/main" id="{0103F4AB-DDFC-F543-9A86-0CFE241CF2FD}"/>
              </a:ext>
            </a:extLst>
          </p:cNvPr>
          <p:cNvCxnSpPr>
            <a:cxnSpLocks/>
          </p:cNvCxnSpPr>
          <p:nvPr userDrawn="1"/>
        </p:nvCxnSpPr>
        <p:spPr>
          <a:xfrm>
            <a:off x="589492" y="573847"/>
            <a:ext cx="8602133"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Platshållare för text 3">
            <a:extLst>
              <a:ext uri="{FF2B5EF4-FFF2-40B4-BE49-F238E27FC236}">
                <a16:creationId xmlns:a16="http://schemas.microsoft.com/office/drawing/2014/main" id="{37FF57B0-0348-AD44-9F82-9D1C6638E1D6}"/>
              </a:ext>
            </a:extLst>
          </p:cNvPr>
          <p:cNvSpPr>
            <a:spLocks noGrp="1"/>
          </p:cNvSpPr>
          <p:nvPr>
            <p:ph type="body" sz="quarter" idx="16" hasCustomPrompt="1"/>
          </p:nvPr>
        </p:nvSpPr>
        <p:spPr>
          <a:xfrm>
            <a:off x="589492" y="1180800"/>
            <a:ext cx="5158846" cy="756000"/>
          </a:xfrm>
          <a:prstGeom prst="rect">
            <a:avLst/>
          </a:prstGeom>
        </p:spPr>
        <p:txBody>
          <a:bodyPr/>
          <a:lstStyle>
            <a:lvl1pPr marL="0" indent="0">
              <a:buNone/>
              <a:defRPr sz="3600" b="1" cap="all" baseline="0">
                <a:solidFill>
                  <a:schemeClr val="bg1"/>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GB" noProof="0"/>
              <a:t>Insert Heading 1</a:t>
            </a:r>
          </a:p>
        </p:txBody>
      </p:sp>
      <p:sp>
        <p:nvSpPr>
          <p:cNvPr id="11" name="Platshållare för text 3">
            <a:extLst>
              <a:ext uri="{FF2B5EF4-FFF2-40B4-BE49-F238E27FC236}">
                <a16:creationId xmlns:a16="http://schemas.microsoft.com/office/drawing/2014/main" id="{188C7736-8074-9E45-B109-B34E3328C797}"/>
              </a:ext>
            </a:extLst>
          </p:cNvPr>
          <p:cNvSpPr>
            <a:spLocks noGrp="1"/>
          </p:cNvSpPr>
          <p:nvPr>
            <p:ph type="body" sz="quarter" idx="17" hasCustomPrompt="1"/>
          </p:nvPr>
        </p:nvSpPr>
        <p:spPr>
          <a:xfrm>
            <a:off x="6443664" y="1180800"/>
            <a:ext cx="5167764" cy="756000"/>
          </a:xfrm>
          <a:prstGeom prst="rect">
            <a:avLst/>
          </a:prstGeom>
        </p:spPr>
        <p:txBody>
          <a:bodyPr/>
          <a:lstStyle>
            <a:lvl1pPr marL="0" indent="0">
              <a:buNone/>
              <a:defRPr sz="3600" b="1" cap="all" baseline="0">
                <a:solidFill>
                  <a:schemeClr val="bg1"/>
                </a:solidFill>
                <a:latin typeface="+mj-lt"/>
              </a:defRPr>
            </a:lvl1pPr>
            <a:lvl2pPr marL="457200" indent="0">
              <a:buNone/>
              <a:defRPr b="1">
                <a:solidFill>
                  <a:schemeClr val="bg1"/>
                </a:solidFill>
                <a:latin typeface="+mj-lt"/>
              </a:defRPr>
            </a:lvl2pPr>
            <a:lvl3pPr marL="914400" indent="0">
              <a:buNone/>
              <a:defRPr b="1">
                <a:solidFill>
                  <a:schemeClr val="bg1"/>
                </a:solidFill>
                <a:latin typeface="+mj-lt"/>
              </a:defRPr>
            </a:lvl3pPr>
            <a:lvl4pPr marL="1371600" indent="0">
              <a:buNone/>
              <a:defRPr b="1">
                <a:solidFill>
                  <a:schemeClr val="bg1"/>
                </a:solidFill>
                <a:latin typeface="+mj-lt"/>
              </a:defRPr>
            </a:lvl4pPr>
            <a:lvl5pPr marL="1828800" indent="0">
              <a:buNone/>
              <a:defRPr b="1">
                <a:solidFill>
                  <a:schemeClr val="bg1"/>
                </a:solidFill>
                <a:latin typeface="+mj-lt"/>
              </a:defRPr>
            </a:lvl5pPr>
          </a:lstStyle>
          <a:p>
            <a:pPr lvl="0"/>
            <a:r>
              <a:rPr lang="en-GB" noProof="0"/>
              <a:t>Insert heading 2</a:t>
            </a:r>
          </a:p>
        </p:txBody>
      </p:sp>
      <p:pic>
        <p:nvPicPr>
          <p:cNvPr id="12" name="Bildobjekt 11">
            <a:extLst>
              <a:ext uri="{FF2B5EF4-FFF2-40B4-BE49-F238E27FC236}">
                <a16:creationId xmlns:a16="http://schemas.microsoft.com/office/drawing/2014/main" id="{9F20DB1A-ED8C-5C4E-9AA2-C8B87C454681}"/>
              </a:ext>
            </a:extLst>
          </p:cNvPr>
          <p:cNvPicPr>
            <a:picLocks noChangeAspect="1"/>
          </p:cNvPicPr>
          <p:nvPr userDrawn="1"/>
        </p:nvPicPr>
        <p:blipFill>
          <a:blip r:embed="rId3">
            <a:biLevel thresh="25000"/>
          </a:blip>
          <a:stretch>
            <a:fillRect/>
          </a:stretch>
        </p:blipFill>
        <p:spPr>
          <a:xfrm>
            <a:off x="10596869" y="5743082"/>
            <a:ext cx="1014560" cy="689009"/>
          </a:xfrm>
          <a:prstGeom prst="rect">
            <a:avLst/>
          </a:prstGeom>
        </p:spPr>
      </p:pic>
      <p:sp>
        <p:nvSpPr>
          <p:cNvPr id="3" name="Footer Placeholder 1">
            <a:extLst>
              <a:ext uri="{FF2B5EF4-FFF2-40B4-BE49-F238E27FC236}">
                <a16:creationId xmlns:a16="http://schemas.microsoft.com/office/drawing/2014/main" id="{EB9E98FA-D2B3-BE44-E623-7B54C3D307CA}"/>
              </a:ext>
            </a:extLst>
          </p:cNvPr>
          <p:cNvSpPr>
            <a:spLocks noGrp="1"/>
          </p:cNvSpPr>
          <p:nvPr>
            <p:ph type="ftr" sz="quarter" idx="13"/>
          </p:nvPr>
        </p:nvSpPr>
        <p:spPr>
          <a:xfrm>
            <a:off x="4038600" y="6249528"/>
            <a:ext cx="4114800" cy="365125"/>
          </a:xfrm>
          <a:prstGeom prst="rect">
            <a:avLst/>
          </a:prstGeom>
        </p:spPr>
        <p:txBody>
          <a:bodyPr/>
          <a:lstStyle>
            <a:lvl1pPr algn="ctr">
              <a:defRPr>
                <a:solidFill>
                  <a:schemeClr val="bg1"/>
                </a:solidFill>
                <a:latin typeface="+mj-lt"/>
              </a:defRPr>
            </a:lvl1pPr>
          </a:lstStyle>
          <a:p>
            <a:endParaRPr lang="en-GB" noProof="0"/>
          </a:p>
        </p:txBody>
      </p:sp>
      <p:sp>
        <p:nvSpPr>
          <p:cNvPr id="5" name="Content Placeholder 2">
            <a:extLst>
              <a:ext uri="{FF2B5EF4-FFF2-40B4-BE49-F238E27FC236}">
                <a16:creationId xmlns:a16="http://schemas.microsoft.com/office/drawing/2014/main" id="{D23B9B91-B23E-3ED1-FD4D-F074BBD16E11}"/>
              </a:ext>
            </a:extLst>
          </p:cNvPr>
          <p:cNvSpPr>
            <a:spLocks noGrp="1"/>
          </p:cNvSpPr>
          <p:nvPr>
            <p:ph sz="half" idx="18" hasCustomPrompt="1"/>
          </p:nvPr>
        </p:nvSpPr>
        <p:spPr>
          <a:xfrm>
            <a:off x="6452583" y="2300400"/>
            <a:ext cx="5158845" cy="2960920"/>
          </a:xfrm>
          <a:prstGeom prst="rect">
            <a:avLst/>
          </a:prstGeom>
        </p:spPr>
        <p:txBody>
          <a:bodyPr/>
          <a:lstStyle>
            <a:lvl1pPr marL="342900" indent="-342900">
              <a:buFont typeface="Arial" panose="020B0604020202020204" pitchFamily="34" charset="0"/>
              <a:buChar char="•"/>
              <a:defRPr sz="2400">
                <a:solidFill>
                  <a:schemeClr val="bg1"/>
                </a:solidFill>
                <a:latin typeface="+mj-lt"/>
              </a:defRPr>
            </a:lvl1pPr>
            <a:lvl2pPr marL="685800" indent="-228600">
              <a:buFont typeface="Arial" panose="020B0604020202020204" pitchFamily="34" charset="0"/>
              <a:buChar char="◦"/>
              <a:defRPr sz="2000">
                <a:solidFill>
                  <a:schemeClr val="bg1"/>
                </a:solidFill>
                <a:latin typeface="+mj-lt"/>
              </a:defRPr>
            </a:lvl2pPr>
            <a:lvl3pPr marL="1143000" indent="-228600">
              <a:buFont typeface="Arial" panose="020B0604020202020204" pitchFamily="34" charset="0"/>
              <a:buChar char="-"/>
              <a:defRPr sz="1800">
                <a:solidFill>
                  <a:schemeClr val="bg1"/>
                </a:solidFill>
                <a:latin typeface="+mj-lt"/>
              </a:defRPr>
            </a:lvl3pPr>
            <a:lvl4pPr marL="1600200" indent="-228600">
              <a:buFont typeface="Arial" panose="020B0604020202020204" pitchFamily="34" charset="0"/>
              <a:buChar char="•"/>
              <a:defRPr sz="1600">
                <a:solidFill>
                  <a:schemeClr val="bg1"/>
                </a:solidFill>
                <a:latin typeface="+mj-lt"/>
              </a:defRPr>
            </a:lvl4pPr>
            <a:lvl5pPr marL="2057400" indent="-228600">
              <a:buFont typeface="Arial" panose="020B0604020202020204" pitchFamily="34" charset="0"/>
              <a:buChar char="•"/>
              <a:defRPr sz="1400">
                <a:solidFill>
                  <a:schemeClr val="bg1"/>
                </a:solidFill>
                <a:latin typeface="+mj-lt"/>
              </a:defRPr>
            </a:lvl5pPr>
            <a:lvl6pPr marL="2514600" indent="-228600">
              <a:buFont typeface="Arial" panose="020B0604020202020204" pitchFamily="34" charset="0"/>
              <a:buChar char="•"/>
              <a:defRPr sz="1400">
                <a:solidFill>
                  <a:schemeClr val="bg1"/>
                </a:solidFill>
                <a:latin typeface="+mj-lt"/>
              </a:defRPr>
            </a:lvl6pPr>
            <a:lvl7pPr marL="2971800" indent="-228600">
              <a:buFont typeface="Arial" panose="020B0604020202020204" pitchFamily="34" charset="0"/>
              <a:buChar char="•"/>
              <a:defRPr sz="1400">
                <a:solidFill>
                  <a:schemeClr val="bg1"/>
                </a:solidFill>
                <a:latin typeface="+mj-lt"/>
              </a:defRPr>
            </a:lvl7pPr>
            <a:lvl8pPr marL="3429000" indent="-228600">
              <a:buFont typeface="Arial" panose="020B0604020202020204" pitchFamily="34" charset="0"/>
              <a:buChar char="•"/>
              <a:defRPr sz="1400">
                <a:solidFill>
                  <a:schemeClr val="bg1"/>
                </a:solidFill>
                <a:latin typeface="+mj-lt"/>
              </a:defRPr>
            </a:lvl8pPr>
          </a:lstStyle>
          <a:p>
            <a:r>
              <a:rPr lang="en-GB" noProof="0"/>
              <a:t>Insert text</a:t>
            </a:r>
          </a:p>
          <a:p>
            <a:pPr lvl="1"/>
            <a:r>
              <a:rPr lang="en-GB" noProof="0"/>
              <a:t>a</a:t>
            </a:r>
          </a:p>
          <a:p>
            <a:pPr lvl="2"/>
            <a:r>
              <a:rPr lang="en-GB" noProof="0"/>
              <a:t>b</a:t>
            </a:r>
          </a:p>
          <a:p>
            <a:pPr lvl="3"/>
            <a:r>
              <a:rPr lang="en-GB" noProof="0"/>
              <a:t>c</a:t>
            </a:r>
          </a:p>
          <a:p>
            <a:pPr lvl="4"/>
            <a:r>
              <a:rPr lang="en-GB" noProof="0"/>
              <a:t>d</a:t>
            </a:r>
          </a:p>
          <a:p>
            <a:pPr lvl="5"/>
            <a:r>
              <a:rPr lang="en-GB" noProof="0"/>
              <a:t>e</a:t>
            </a:r>
          </a:p>
          <a:p>
            <a:pPr lvl="6"/>
            <a:r>
              <a:rPr lang="en-GB" noProof="0"/>
              <a:t>f</a:t>
            </a:r>
          </a:p>
          <a:p>
            <a:pPr lvl="7"/>
            <a:r>
              <a:rPr lang="en-GB" noProof="0"/>
              <a:t>g</a:t>
            </a:r>
          </a:p>
        </p:txBody>
      </p:sp>
    </p:spTree>
    <p:extLst>
      <p:ext uri="{BB962C8B-B14F-4D97-AF65-F5344CB8AC3E}">
        <p14:creationId xmlns:p14="http://schemas.microsoft.com/office/powerpoint/2010/main" val="304571034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75000"/>
              </a:schemeClr>
            </a:gs>
            <a:gs pos="68000">
              <a:srgbClr val="961B81"/>
            </a:gs>
            <a:gs pos="32000">
              <a:srgbClr val="961B81"/>
            </a:gs>
            <a:gs pos="97000">
              <a:schemeClr val="accent1">
                <a:lumMod val="50000"/>
              </a:schemeClr>
            </a:gs>
          </a:gsLst>
          <a:lin ang="48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607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85" r:id="rId4"/>
    <p:sldLayoutId id="2147483665" r:id="rId5"/>
    <p:sldLayoutId id="2147483666" r:id="rId6"/>
    <p:sldLayoutId id="2147483667" r:id="rId7"/>
    <p:sldLayoutId id="2147483686" r:id="rId8"/>
    <p:sldLayoutId id="2147483668" r:id="rId9"/>
    <p:sldLayoutId id="2147483687" r:id="rId1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95000"/>
              </a:schemeClr>
            </a:gs>
            <a:gs pos="68000">
              <a:schemeClr val="bg1"/>
            </a:gs>
            <a:gs pos="32000">
              <a:schemeClr val="bg1"/>
            </a:gs>
            <a:gs pos="97000">
              <a:schemeClr val="bg1">
                <a:lumMod val="95000"/>
              </a:schemeClr>
            </a:gs>
          </a:gsLst>
          <a:lin ang="4800000" scaled="0"/>
        </a:gra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83A56CE-1228-201F-D77F-BACA013136AB}"/>
              </a:ext>
            </a:extLst>
          </p:cNvPr>
          <p:cNvSpPr>
            <a:spLocks noGrp="1"/>
          </p:cNvSpPr>
          <p:nvPr>
            <p:ph type="ftr" sz="quarter" idx="3"/>
          </p:nvPr>
        </p:nvSpPr>
        <p:spPr>
          <a:xfrm>
            <a:off x="4038600" y="6249528"/>
            <a:ext cx="4114800" cy="365125"/>
          </a:xfrm>
          <a:prstGeom prst="rect">
            <a:avLst/>
          </a:prstGeom>
        </p:spPr>
        <p:txBody>
          <a:bodyPr/>
          <a:lstStyle>
            <a:lvl1pPr algn="ctr">
              <a:defRPr>
                <a:solidFill>
                  <a:srgbClr val="797979"/>
                </a:solidFill>
                <a:latin typeface="+mj-lt"/>
              </a:defRPr>
            </a:lvl1pPr>
          </a:lstStyle>
          <a:p>
            <a:endParaRPr lang="en-GB"/>
          </a:p>
        </p:txBody>
      </p:sp>
    </p:spTree>
    <p:extLst>
      <p:ext uri="{BB962C8B-B14F-4D97-AF65-F5344CB8AC3E}">
        <p14:creationId xmlns:p14="http://schemas.microsoft.com/office/powerpoint/2010/main" val="158249031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89" r:id="rId8"/>
    <p:sldLayoutId id="2147483688" r:id="rId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95000"/>
              </a:schemeClr>
            </a:gs>
            <a:gs pos="68000">
              <a:schemeClr val="bg1"/>
            </a:gs>
            <a:gs pos="32000">
              <a:schemeClr val="bg1"/>
            </a:gs>
            <a:gs pos="97000">
              <a:schemeClr val="bg1">
                <a:lumMod val="95000"/>
              </a:schemeClr>
            </a:gs>
          </a:gsLst>
          <a:lin ang="4800000" scaled="0"/>
        </a:gra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83A56CE-1228-201F-D77F-BACA013136AB}"/>
              </a:ext>
            </a:extLst>
          </p:cNvPr>
          <p:cNvSpPr>
            <a:spLocks noGrp="1"/>
          </p:cNvSpPr>
          <p:nvPr>
            <p:ph type="ftr" sz="quarter" idx="3"/>
          </p:nvPr>
        </p:nvSpPr>
        <p:spPr>
          <a:xfrm>
            <a:off x="4038600" y="6249528"/>
            <a:ext cx="4114800" cy="365125"/>
          </a:xfrm>
          <a:prstGeom prst="rect">
            <a:avLst/>
          </a:prstGeom>
        </p:spPr>
        <p:txBody>
          <a:bodyPr/>
          <a:lstStyle>
            <a:lvl1pPr algn="ctr">
              <a:defRPr>
                <a:solidFill>
                  <a:srgbClr val="797979"/>
                </a:solidFill>
                <a:latin typeface="+mj-lt"/>
              </a:defRPr>
            </a:lvl1pPr>
          </a:lstStyle>
          <a:p>
            <a:endParaRPr lang="en-GB"/>
          </a:p>
        </p:txBody>
      </p:sp>
      <p:cxnSp>
        <p:nvCxnSpPr>
          <p:cNvPr id="3" name="Rak 7">
            <a:extLst>
              <a:ext uri="{FF2B5EF4-FFF2-40B4-BE49-F238E27FC236}">
                <a16:creationId xmlns:a16="http://schemas.microsoft.com/office/drawing/2014/main" id="{A33A768C-30B8-B174-FD69-63827B545222}"/>
              </a:ext>
            </a:extLst>
          </p:cNvPr>
          <p:cNvCxnSpPr>
            <a:cxnSpLocks/>
          </p:cNvCxnSpPr>
          <p:nvPr userDrawn="1"/>
        </p:nvCxnSpPr>
        <p:spPr>
          <a:xfrm>
            <a:off x="589492" y="573847"/>
            <a:ext cx="8602133" cy="0"/>
          </a:xfrm>
          <a:prstGeom prst="line">
            <a:avLst/>
          </a:prstGeom>
          <a:ln w="9525" cmpd="sng">
            <a:solidFill>
              <a:srgbClr val="797979"/>
            </a:solidFill>
          </a:ln>
          <a:effectLst/>
        </p:spPr>
        <p:style>
          <a:lnRef idx="2">
            <a:schemeClr val="accent1"/>
          </a:lnRef>
          <a:fillRef idx="0">
            <a:schemeClr val="accent1"/>
          </a:fillRef>
          <a:effectRef idx="1">
            <a:schemeClr val="accent1"/>
          </a:effectRef>
          <a:fontRef idx="minor">
            <a:schemeClr val="tx1"/>
          </a:fontRef>
        </p:style>
      </p:cxnSp>
      <p:pic>
        <p:nvPicPr>
          <p:cNvPr id="4" name="pic_logoB" title="pic_logoB_gray">
            <a:extLst>
              <a:ext uri="{FF2B5EF4-FFF2-40B4-BE49-F238E27FC236}">
                <a16:creationId xmlns:a16="http://schemas.microsoft.com/office/drawing/2014/main" id="{0D30EE63-8E57-CA0C-31DB-4B353AF2CBF8}"/>
              </a:ext>
            </a:extLst>
          </p:cNvPr>
          <p:cNvPicPr preferRelativeResize="0">
            <a:picLocks/>
          </p:cNvPicPr>
          <p:nvPr userDrawn="1"/>
        </p:nvPicPr>
        <p:blipFill>
          <a:blip r:embed="rId3"/>
          <a:stretch>
            <a:fillRect/>
          </a:stretch>
        </p:blipFill>
        <p:spPr>
          <a:xfrm>
            <a:off x="9586383" y="427471"/>
            <a:ext cx="2027526" cy="228600"/>
          </a:xfrm>
          <a:prstGeom prst="rect">
            <a:avLst/>
          </a:prstGeom>
          <a:solidFill>
            <a:schemeClr val="bg1"/>
          </a:solidFill>
        </p:spPr>
      </p:pic>
    </p:spTree>
    <p:extLst>
      <p:ext uri="{BB962C8B-B14F-4D97-AF65-F5344CB8AC3E}">
        <p14:creationId xmlns:p14="http://schemas.microsoft.com/office/powerpoint/2010/main" val="1246229280"/>
      </p:ext>
    </p:extLst>
  </p:cSld>
  <p:clrMap bg1="lt1" tx1="dk1" bg2="lt2" tx2="dk2" accent1="accent1" accent2="accent2" accent3="accent3" accent4="accent4" accent5="accent5" accent6="accent6" hlink="hlink" folHlink="folHlink"/>
  <p:sldLayoutIdLst>
    <p:sldLayoutId id="2147483704"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6.xml"/><Relationship Id="rId5" Type="http://schemas.openxmlformats.org/officeDocument/2006/relationships/image" Target="../media/image31.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kv"/><Relationship Id="rId1" Type="http://schemas.microsoft.com/office/2007/relationships/media" Target="../media/media1.mkv"/><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hyperlink" Target="https://www.ai.se/en/node/81535/gpt-sw3"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medium.com/ai-swed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1487D-27F0-FF3E-2956-A475C91C08A6}"/>
              </a:ext>
            </a:extLst>
          </p:cNvPr>
          <p:cNvSpPr>
            <a:spLocks noGrp="1"/>
          </p:cNvSpPr>
          <p:nvPr>
            <p:ph type="title"/>
          </p:nvPr>
        </p:nvSpPr>
        <p:spPr/>
        <p:txBody>
          <a:bodyPr/>
          <a:lstStyle/>
          <a:p>
            <a:r>
              <a:rPr lang="en-US"/>
              <a:t>AI IN EDUCATION</a:t>
            </a:r>
          </a:p>
        </p:txBody>
      </p:sp>
      <p:sp>
        <p:nvSpPr>
          <p:cNvPr id="3" name="Text Placeholder 2">
            <a:extLst>
              <a:ext uri="{FF2B5EF4-FFF2-40B4-BE49-F238E27FC236}">
                <a16:creationId xmlns:a16="http://schemas.microsoft.com/office/drawing/2014/main" id="{2D8223B5-8703-6456-789B-E8F0F63397C8}"/>
              </a:ext>
            </a:extLst>
          </p:cNvPr>
          <p:cNvSpPr>
            <a:spLocks noGrp="1"/>
          </p:cNvSpPr>
          <p:nvPr>
            <p:ph type="body" sz="quarter" idx="12"/>
          </p:nvPr>
        </p:nvSpPr>
        <p:spPr/>
        <p:txBody>
          <a:bodyPr/>
          <a:lstStyle/>
          <a:p>
            <a:r>
              <a:rPr lang="en-US" dirty="0"/>
              <a:t>Workshop for exploring the use of AI in Education at Jönköping University and beyond</a:t>
            </a:r>
          </a:p>
        </p:txBody>
      </p:sp>
      <p:sp>
        <p:nvSpPr>
          <p:cNvPr id="4" name="Text Placeholder 3">
            <a:extLst>
              <a:ext uri="{FF2B5EF4-FFF2-40B4-BE49-F238E27FC236}">
                <a16:creationId xmlns:a16="http://schemas.microsoft.com/office/drawing/2014/main" id="{5B0AFA09-E409-CD17-4016-587597678DDB}"/>
              </a:ext>
            </a:extLst>
          </p:cNvPr>
          <p:cNvSpPr>
            <a:spLocks noGrp="1"/>
          </p:cNvSpPr>
          <p:nvPr>
            <p:ph type="body" sz="quarter" idx="13"/>
          </p:nvPr>
        </p:nvSpPr>
        <p:spPr/>
        <p:txBody>
          <a:bodyPr/>
          <a:lstStyle/>
          <a:p>
            <a:r>
              <a:rPr lang="en-US" dirty="0"/>
              <a:t>Educate, 2023-05-17</a:t>
            </a:r>
          </a:p>
        </p:txBody>
      </p:sp>
    </p:spTree>
    <p:extLst>
      <p:ext uri="{BB962C8B-B14F-4D97-AF65-F5344CB8AC3E}">
        <p14:creationId xmlns:p14="http://schemas.microsoft.com/office/powerpoint/2010/main" val="672388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95DAD-1F30-501D-CE53-1B20783F5890}"/>
              </a:ext>
            </a:extLst>
          </p:cNvPr>
          <p:cNvSpPr>
            <a:spLocks noGrp="1"/>
          </p:cNvSpPr>
          <p:nvPr>
            <p:ph type="title"/>
          </p:nvPr>
        </p:nvSpPr>
        <p:spPr/>
        <p:txBody>
          <a:bodyPr/>
          <a:lstStyle/>
          <a:p>
            <a:r>
              <a:rPr lang="en-US" dirty="0"/>
              <a:t>Considerations</a:t>
            </a:r>
            <a:br>
              <a:rPr lang="en-US" dirty="0"/>
            </a:br>
            <a:r>
              <a:rPr lang="en-US" dirty="0"/>
              <a:t>for teachers</a:t>
            </a:r>
          </a:p>
        </p:txBody>
      </p:sp>
      <p:sp>
        <p:nvSpPr>
          <p:cNvPr id="3" name="Text Placeholder 2">
            <a:extLst>
              <a:ext uri="{FF2B5EF4-FFF2-40B4-BE49-F238E27FC236}">
                <a16:creationId xmlns:a16="http://schemas.microsoft.com/office/drawing/2014/main" id="{704174D1-1939-341F-27CD-77FD5B8D8D8B}"/>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96BA50AF-A01A-87DF-2A83-06A70FB009CA}"/>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811314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C53E39-9852-E592-82CB-710407E6140C}"/>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2BC72610-F789-F93C-9A83-2C019186FBB0}"/>
              </a:ext>
            </a:extLst>
          </p:cNvPr>
          <p:cNvSpPr>
            <a:spLocks noGrp="1"/>
          </p:cNvSpPr>
          <p:nvPr>
            <p:ph type="title"/>
          </p:nvPr>
        </p:nvSpPr>
        <p:spPr/>
        <p:txBody>
          <a:bodyPr/>
          <a:lstStyle/>
          <a:p>
            <a:r>
              <a:rPr lang="en-US" dirty="0"/>
              <a:t>Potential issues/Risks</a:t>
            </a:r>
          </a:p>
        </p:txBody>
      </p:sp>
      <p:sp>
        <p:nvSpPr>
          <p:cNvPr id="4" name="Text Placeholder 3">
            <a:extLst>
              <a:ext uri="{FF2B5EF4-FFF2-40B4-BE49-F238E27FC236}">
                <a16:creationId xmlns:a16="http://schemas.microsoft.com/office/drawing/2014/main" id="{180B13C8-2941-F891-0740-2C48A3A6941A}"/>
              </a:ext>
            </a:extLst>
          </p:cNvPr>
          <p:cNvSpPr>
            <a:spLocks noGrp="1"/>
          </p:cNvSpPr>
          <p:nvPr>
            <p:ph type="body" sz="quarter" idx="11"/>
          </p:nvPr>
        </p:nvSpPr>
        <p:spPr/>
        <p:txBody>
          <a:bodyPr/>
          <a:lstStyle/>
          <a:p>
            <a:r>
              <a:rPr lang="en-US" dirty="0"/>
              <a:t>Privacy</a:t>
            </a:r>
          </a:p>
          <a:p>
            <a:r>
              <a:rPr lang="en-US" dirty="0"/>
              <a:t>Copyright </a:t>
            </a:r>
          </a:p>
          <a:p>
            <a:r>
              <a:rPr lang="en-US" dirty="0"/>
              <a:t>Biased training data </a:t>
            </a:r>
            <a:r>
              <a:rPr lang="en-US" dirty="0">
                <a:sym typeface="Wingdings" panose="05000000000000000000" pitchFamily="2" charset="2"/>
              </a:rPr>
              <a:t> Biased output</a:t>
            </a:r>
          </a:p>
          <a:p>
            <a:r>
              <a:rPr lang="en-US" dirty="0">
                <a:sym typeface="Wingdings" panose="05000000000000000000" pitchFamily="2" charset="2"/>
              </a:rPr>
              <a:t>Hallucinations</a:t>
            </a:r>
          </a:p>
          <a:p>
            <a:r>
              <a:rPr lang="en-US" dirty="0">
                <a:sym typeface="Wingdings" panose="05000000000000000000" pitchFamily="2" charset="2"/>
              </a:rPr>
              <a:t>Misinformation</a:t>
            </a:r>
          </a:p>
        </p:txBody>
      </p:sp>
    </p:spTree>
    <p:extLst>
      <p:ext uri="{BB962C8B-B14F-4D97-AF65-F5344CB8AC3E}">
        <p14:creationId xmlns:p14="http://schemas.microsoft.com/office/powerpoint/2010/main" val="110001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2264ED3-2B06-BAA4-B194-38C78EC516ED}"/>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ECAFA00C-9C9E-A270-0512-7A0B2ED1E35F}"/>
              </a:ext>
            </a:extLst>
          </p:cNvPr>
          <p:cNvSpPr>
            <a:spLocks noGrp="1"/>
          </p:cNvSpPr>
          <p:nvPr>
            <p:ph type="title"/>
          </p:nvPr>
        </p:nvSpPr>
        <p:spPr/>
        <p:txBody>
          <a:bodyPr/>
          <a:lstStyle/>
          <a:p>
            <a:r>
              <a:rPr lang="en-US" dirty="0"/>
              <a:t>Impact on education? </a:t>
            </a:r>
            <a:r>
              <a:rPr lang="en-US" b="1" dirty="0"/>
              <a:t>Example of the current debate!</a:t>
            </a:r>
            <a:br>
              <a:rPr lang="en-US" b="1" dirty="0"/>
            </a:br>
            <a:endParaRPr lang="en-US" dirty="0"/>
          </a:p>
        </p:txBody>
      </p:sp>
      <p:sp>
        <p:nvSpPr>
          <p:cNvPr id="4" name="Text Placeholder 3">
            <a:extLst>
              <a:ext uri="{FF2B5EF4-FFF2-40B4-BE49-F238E27FC236}">
                <a16:creationId xmlns:a16="http://schemas.microsoft.com/office/drawing/2014/main" id="{77E8C2EC-DD59-7BF5-63A1-C2AB6339D972}"/>
              </a:ext>
            </a:extLst>
          </p:cNvPr>
          <p:cNvSpPr>
            <a:spLocks noGrp="1"/>
          </p:cNvSpPr>
          <p:nvPr>
            <p:ph type="body" sz="quarter" idx="11"/>
          </p:nvPr>
        </p:nvSpPr>
        <p:spPr/>
        <p:txBody>
          <a:bodyPr/>
          <a:lstStyle/>
          <a:p>
            <a:pPr marL="0" indent="0">
              <a:buNone/>
            </a:pPr>
            <a:r>
              <a:rPr lang="en-US" i="1" dirty="0"/>
              <a:t>“The potential impact of AI tools on assessment”</a:t>
            </a:r>
            <a:r>
              <a:rPr lang="en-US" dirty="0"/>
              <a:t> (</a:t>
            </a:r>
            <a:r>
              <a:rPr lang="en-US" dirty="0" err="1"/>
              <a:t>Bommenel</a:t>
            </a:r>
            <a:r>
              <a:rPr lang="en-US" dirty="0"/>
              <a:t> &amp; Forsyth, 2023)</a:t>
            </a:r>
          </a:p>
          <a:p>
            <a:pPr marL="0" indent="0">
              <a:buNone/>
            </a:pPr>
            <a:r>
              <a:rPr lang="en-US" i="0" dirty="0">
                <a:solidFill>
                  <a:srgbClr val="4D4C44"/>
                </a:solidFill>
                <a:effectLst/>
              </a:rPr>
              <a:t>Three main options for considering AI writing tools in assessment</a:t>
            </a:r>
          </a:p>
          <a:p>
            <a:pPr marL="457200" indent="-457200">
              <a:buFont typeface="Arial" panose="020B0604020202020204" pitchFamily="34" charset="0"/>
              <a:buAutoNum type="arabicPeriod"/>
            </a:pPr>
            <a:r>
              <a:rPr lang="en-US" i="0" dirty="0">
                <a:solidFill>
                  <a:srgbClr val="4D4C44"/>
                </a:solidFill>
                <a:effectLst/>
              </a:rPr>
              <a:t>To ban their use</a:t>
            </a:r>
          </a:p>
          <a:p>
            <a:pPr marL="457200" indent="-457200">
              <a:buFont typeface="Arial" panose="020B0604020202020204" pitchFamily="34" charset="0"/>
              <a:buAutoNum type="arabicPeriod"/>
            </a:pPr>
            <a:r>
              <a:rPr lang="en-US" i="0" dirty="0">
                <a:solidFill>
                  <a:srgbClr val="4D4C44"/>
                </a:solidFill>
                <a:effectLst/>
              </a:rPr>
              <a:t>To assume that they may be used, and set tasks which incorporate them</a:t>
            </a:r>
          </a:p>
          <a:p>
            <a:pPr marL="457200" indent="-457200">
              <a:buFont typeface="Arial" panose="020B0604020202020204" pitchFamily="34" charset="0"/>
              <a:buAutoNum type="arabicPeriod"/>
            </a:pPr>
            <a:r>
              <a:rPr lang="en-US" i="0" dirty="0">
                <a:solidFill>
                  <a:srgbClr val="4D4C44"/>
                </a:solidFill>
                <a:effectLst/>
              </a:rPr>
              <a:t>To require them to be used – fully incorporate the tools in the assessment</a:t>
            </a:r>
          </a:p>
        </p:txBody>
      </p:sp>
    </p:spTree>
    <p:extLst>
      <p:ext uri="{BB962C8B-B14F-4D97-AF65-F5344CB8AC3E}">
        <p14:creationId xmlns:p14="http://schemas.microsoft.com/office/powerpoint/2010/main" val="1753485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78467DA-0D1A-9033-D27C-F69CB704BBB3}"/>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1F3FC959-9C25-F929-6B55-19AAC04DAD7F}"/>
              </a:ext>
            </a:extLst>
          </p:cNvPr>
          <p:cNvSpPr>
            <a:spLocks noGrp="1"/>
          </p:cNvSpPr>
          <p:nvPr>
            <p:ph type="title"/>
          </p:nvPr>
        </p:nvSpPr>
        <p:spPr/>
        <p:txBody>
          <a:bodyPr/>
          <a:lstStyle/>
          <a:p>
            <a:r>
              <a:rPr lang="sv-SE" dirty="0"/>
              <a:t>Equity and digital literacy</a:t>
            </a:r>
          </a:p>
        </p:txBody>
      </p:sp>
      <p:sp>
        <p:nvSpPr>
          <p:cNvPr id="4" name="Text Placeholder 3">
            <a:extLst>
              <a:ext uri="{FF2B5EF4-FFF2-40B4-BE49-F238E27FC236}">
                <a16:creationId xmlns:a16="http://schemas.microsoft.com/office/drawing/2014/main" id="{229D282E-5EA2-025F-E6DD-13001A4D47EA}"/>
              </a:ext>
            </a:extLst>
          </p:cNvPr>
          <p:cNvSpPr>
            <a:spLocks noGrp="1"/>
          </p:cNvSpPr>
          <p:nvPr>
            <p:ph type="body" sz="quarter" idx="11"/>
          </p:nvPr>
        </p:nvSpPr>
        <p:spPr/>
        <p:txBody>
          <a:bodyPr/>
          <a:lstStyle/>
          <a:p>
            <a:r>
              <a:rPr lang="sv-SE" dirty="0"/>
              <a:t>Educate survey: AI in Academia</a:t>
            </a:r>
          </a:p>
          <a:p>
            <a:r>
              <a:rPr lang="sv-SE" dirty="0"/>
              <a:t>The Digital </a:t>
            </a:r>
            <a:r>
              <a:rPr lang="en-US" dirty="0"/>
              <a:t>Divide</a:t>
            </a:r>
          </a:p>
          <a:p>
            <a:r>
              <a:rPr lang="sv-SE" dirty="0"/>
              <a:t>Digital transformation in </a:t>
            </a:r>
            <a:r>
              <a:rPr lang="en-US" dirty="0"/>
              <a:t>higher education</a:t>
            </a:r>
          </a:p>
          <a:p>
            <a:endParaRPr lang="sv-SE" dirty="0"/>
          </a:p>
        </p:txBody>
      </p:sp>
    </p:spTree>
    <p:extLst>
      <p:ext uri="{BB962C8B-B14F-4D97-AF65-F5344CB8AC3E}">
        <p14:creationId xmlns:p14="http://schemas.microsoft.com/office/powerpoint/2010/main" val="2434935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81C704-73EF-2743-8EA8-D233BE4A0D52}"/>
              </a:ext>
            </a:extLst>
          </p:cNvPr>
          <p:cNvPicPr>
            <a:picLocks noChangeAspect="1"/>
          </p:cNvPicPr>
          <p:nvPr/>
        </p:nvPicPr>
        <p:blipFill>
          <a:blip r:embed="rId2"/>
          <a:stretch>
            <a:fillRect/>
          </a:stretch>
        </p:blipFill>
        <p:spPr>
          <a:xfrm>
            <a:off x="0" y="0"/>
            <a:ext cx="6858000" cy="6858000"/>
          </a:xfrm>
          <a:prstGeom prst="rect">
            <a:avLst/>
          </a:prstGeom>
        </p:spPr>
      </p:pic>
      <p:sp>
        <p:nvSpPr>
          <p:cNvPr id="11" name="Text Placeholder 3">
            <a:extLst>
              <a:ext uri="{FF2B5EF4-FFF2-40B4-BE49-F238E27FC236}">
                <a16:creationId xmlns:a16="http://schemas.microsoft.com/office/drawing/2014/main" id="{75E8C319-B08B-7B92-E82F-8247D94E4C85}"/>
              </a:ext>
            </a:extLst>
          </p:cNvPr>
          <p:cNvSpPr txBox="1">
            <a:spLocks/>
          </p:cNvSpPr>
          <p:nvPr/>
        </p:nvSpPr>
        <p:spPr>
          <a:xfrm>
            <a:off x="7038975" y="219457"/>
            <a:ext cx="4893945" cy="62910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latin typeface="+mj-lt"/>
              </a:rPr>
              <a:t>Questions</a:t>
            </a:r>
          </a:p>
          <a:p>
            <a:pPr marL="0" indent="0">
              <a:buNone/>
            </a:pPr>
            <a:r>
              <a:rPr lang="en-US" sz="1400" dirty="0">
                <a:latin typeface="+mj-lt"/>
              </a:rPr>
              <a:t>Q1 Express the likelihood of the following scenarios: </a:t>
            </a:r>
          </a:p>
          <a:p>
            <a:pPr marL="342900" indent="-342900">
              <a:buAutoNum type="arabicPeriod"/>
            </a:pPr>
            <a:r>
              <a:rPr lang="en-US" sz="1400" dirty="0">
                <a:latin typeface="+mj-lt"/>
              </a:rPr>
              <a:t>Using content-generating AI tools would decrease the effort needed for a student to complete your course assignments.</a:t>
            </a:r>
          </a:p>
          <a:p>
            <a:pPr marL="342900" indent="-342900">
              <a:buAutoNum type="arabicPeriod"/>
            </a:pPr>
            <a:r>
              <a:rPr lang="en-US" sz="1400" dirty="0">
                <a:latin typeface="+mj-lt"/>
              </a:rPr>
              <a:t>There is a reasonable concern that students can abuse content-generating AI tools to pass the exam in your course.</a:t>
            </a:r>
          </a:p>
          <a:p>
            <a:pPr marL="342900" indent="-342900">
              <a:buAutoNum type="arabicPeriod"/>
            </a:pPr>
            <a:r>
              <a:rPr lang="en-US" sz="1400" dirty="0">
                <a:latin typeface="+mj-lt"/>
              </a:rPr>
              <a:t>I would suggest students to use and experiment with content generating AI tools.</a:t>
            </a:r>
          </a:p>
          <a:p>
            <a:pPr marL="342900" indent="-342900">
              <a:buAutoNum type="arabicPeriod"/>
            </a:pPr>
            <a:r>
              <a:rPr lang="en-US" sz="1400" dirty="0">
                <a:latin typeface="+mj-lt"/>
              </a:rPr>
              <a:t>I see potential in using content-generating AI tools for preparing for my teaching tasks.</a:t>
            </a:r>
          </a:p>
          <a:p>
            <a:pPr marL="0" indent="0">
              <a:buNone/>
            </a:pPr>
            <a:r>
              <a:rPr lang="en-US" sz="1400" dirty="0">
                <a:latin typeface="+mj-lt"/>
              </a:rPr>
              <a:t>Q10 How do you perceive content generating AI tools? </a:t>
            </a:r>
          </a:p>
          <a:p>
            <a:pPr marL="0" indent="0">
              <a:buNone/>
            </a:pPr>
            <a:r>
              <a:rPr lang="en-US" sz="1400" dirty="0">
                <a:latin typeface="+mj-lt"/>
              </a:rPr>
              <a:t>Q12 How would you self asses your digital literacy?</a:t>
            </a:r>
          </a:p>
          <a:p>
            <a:pPr marL="0" indent="0">
              <a:buNone/>
            </a:pPr>
            <a:r>
              <a:rPr lang="en-US" sz="1400" dirty="0">
                <a:latin typeface="+mj-lt"/>
              </a:rPr>
              <a:t>Q18 I have a sufficient knowledge about the content generating AI, such as </a:t>
            </a:r>
            <a:r>
              <a:rPr lang="en-US" sz="1400" dirty="0" err="1">
                <a:latin typeface="+mj-lt"/>
              </a:rPr>
              <a:t>chatGPT</a:t>
            </a:r>
            <a:r>
              <a:rPr lang="en-US" sz="1400" dirty="0">
                <a:latin typeface="+mj-lt"/>
              </a:rPr>
              <a:t>.</a:t>
            </a:r>
          </a:p>
          <a:p>
            <a:endParaRPr lang="en-US" sz="1400" dirty="0">
              <a:latin typeface="+mj-lt"/>
            </a:endParaRPr>
          </a:p>
          <a:p>
            <a:pPr marL="0" indent="0">
              <a:buNone/>
            </a:pPr>
            <a:r>
              <a:rPr lang="en-US" sz="1400" b="1" dirty="0">
                <a:latin typeface="+mj-lt"/>
              </a:rPr>
              <a:t>Findings</a:t>
            </a:r>
          </a:p>
          <a:p>
            <a:r>
              <a:rPr lang="en-US" sz="1400" dirty="0">
                <a:latin typeface="+mj-lt"/>
              </a:rPr>
              <a:t>Strong correlations between questions 1-1 and 1-2, 1-3 and 1-4, 1-3 and 10, 1-4 and 10 as well as 12 and 18.</a:t>
            </a:r>
          </a:p>
          <a:p>
            <a:r>
              <a:rPr lang="en-US" sz="1400" dirty="0">
                <a:latin typeface="+mj-lt"/>
              </a:rPr>
              <a:t>Negative correlation between question 1-2 and 1-3</a:t>
            </a:r>
          </a:p>
          <a:p>
            <a:r>
              <a:rPr lang="en-US" sz="1400" dirty="0">
                <a:latin typeface="+mj-lt"/>
              </a:rPr>
              <a:t>Framed correlations in the </a:t>
            </a:r>
            <a:r>
              <a:rPr lang="en-US" sz="1400" dirty="0" err="1">
                <a:latin typeface="+mj-lt"/>
              </a:rPr>
              <a:t>visualisation</a:t>
            </a:r>
            <a:r>
              <a:rPr lang="en-US" sz="1400" dirty="0">
                <a:latin typeface="+mj-lt"/>
              </a:rPr>
              <a:t> are statistically significant (p-value &lt;0.05)</a:t>
            </a:r>
          </a:p>
        </p:txBody>
      </p:sp>
    </p:spTree>
    <p:extLst>
      <p:ext uri="{BB962C8B-B14F-4D97-AF65-F5344CB8AC3E}">
        <p14:creationId xmlns:p14="http://schemas.microsoft.com/office/powerpoint/2010/main" val="2226435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840A6A-3C69-2E09-1014-BE798CF0F806}"/>
              </a:ext>
            </a:extLst>
          </p:cNvPr>
          <p:cNvSpPr>
            <a:spLocks noGrp="1"/>
          </p:cNvSpPr>
          <p:nvPr>
            <p:ph type="title"/>
          </p:nvPr>
        </p:nvSpPr>
        <p:spPr>
          <a:xfrm>
            <a:off x="589492" y="1180800"/>
            <a:ext cx="10697633" cy="756000"/>
          </a:xfrm>
        </p:spPr>
        <p:txBody>
          <a:bodyPr/>
          <a:lstStyle/>
          <a:p>
            <a:r>
              <a:rPr lang="en-US" dirty="0"/>
              <a:t>Hypotheses</a:t>
            </a:r>
            <a:r>
              <a:rPr lang="sv-SE" dirty="0"/>
              <a:t> from AI in Academia Survey</a:t>
            </a:r>
          </a:p>
        </p:txBody>
      </p:sp>
      <p:sp>
        <p:nvSpPr>
          <p:cNvPr id="4" name="Text Placeholder 3">
            <a:extLst>
              <a:ext uri="{FF2B5EF4-FFF2-40B4-BE49-F238E27FC236}">
                <a16:creationId xmlns:a16="http://schemas.microsoft.com/office/drawing/2014/main" id="{E2D75677-0123-054E-E3C1-A58F69CAC797}"/>
              </a:ext>
            </a:extLst>
          </p:cNvPr>
          <p:cNvSpPr>
            <a:spLocks noGrp="1"/>
          </p:cNvSpPr>
          <p:nvPr>
            <p:ph type="body" sz="quarter" idx="11"/>
          </p:nvPr>
        </p:nvSpPr>
        <p:spPr>
          <a:xfrm>
            <a:off x="589492" y="2300400"/>
            <a:ext cx="9898676" cy="3361613"/>
          </a:xfrm>
        </p:spPr>
        <p:txBody>
          <a:bodyPr/>
          <a:lstStyle/>
          <a:p>
            <a:r>
              <a:rPr lang="en-US" dirty="0"/>
              <a:t>Faculty who agree that using content-generating AI tools would decrease the effort needed for a student to complete your course assignments also tend to agree with the statement that there is a reasonable concern that students can abuse content-generating AI tools to pass the exam in your course.</a:t>
            </a:r>
          </a:p>
          <a:p>
            <a:r>
              <a:rPr lang="en-US" dirty="0"/>
              <a:t>Faculty who would suggest students to use and experiment with content generating AI tools also say that they see potential in using content-generating AI tools for preparing for my teaching tasks.</a:t>
            </a:r>
          </a:p>
        </p:txBody>
      </p:sp>
    </p:spTree>
    <p:extLst>
      <p:ext uri="{BB962C8B-B14F-4D97-AF65-F5344CB8AC3E}">
        <p14:creationId xmlns:p14="http://schemas.microsoft.com/office/powerpoint/2010/main" val="445431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5EB2E46-C81F-7CF5-16CD-7422CF7CE1D2}"/>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F9800884-18CE-E906-40B9-CF307A550E49}"/>
              </a:ext>
            </a:extLst>
          </p:cNvPr>
          <p:cNvSpPr>
            <a:spLocks noGrp="1"/>
          </p:cNvSpPr>
          <p:nvPr>
            <p:ph type="title"/>
          </p:nvPr>
        </p:nvSpPr>
        <p:spPr>
          <a:xfrm>
            <a:off x="589492" y="1180800"/>
            <a:ext cx="10621433" cy="756000"/>
          </a:xfrm>
        </p:spPr>
        <p:txBody>
          <a:bodyPr/>
          <a:lstStyle/>
          <a:p>
            <a:r>
              <a:rPr lang="en-US" dirty="0"/>
              <a:t>Hypotheses</a:t>
            </a:r>
            <a:r>
              <a:rPr lang="sv-SE" dirty="0"/>
              <a:t> from AI in </a:t>
            </a:r>
            <a:r>
              <a:rPr lang="en-US" dirty="0"/>
              <a:t>Academia</a:t>
            </a:r>
            <a:r>
              <a:rPr lang="sv-SE" dirty="0"/>
              <a:t> Survey</a:t>
            </a:r>
            <a:endParaRPr lang="en-US" dirty="0"/>
          </a:p>
        </p:txBody>
      </p:sp>
      <p:sp>
        <p:nvSpPr>
          <p:cNvPr id="4" name="Text Placeholder 3">
            <a:extLst>
              <a:ext uri="{FF2B5EF4-FFF2-40B4-BE49-F238E27FC236}">
                <a16:creationId xmlns:a16="http://schemas.microsoft.com/office/drawing/2014/main" id="{13D92F4E-8266-47B1-12F1-4CEBD9F47BA9}"/>
              </a:ext>
            </a:extLst>
          </p:cNvPr>
          <p:cNvSpPr>
            <a:spLocks noGrp="1"/>
          </p:cNvSpPr>
          <p:nvPr>
            <p:ph type="body" sz="quarter" idx="11"/>
          </p:nvPr>
        </p:nvSpPr>
        <p:spPr/>
        <p:txBody>
          <a:bodyPr/>
          <a:lstStyle/>
          <a:p>
            <a:r>
              <a:rPr lang="en-US" sz="2400" dirty="0"/>
              <a:t>Faculty who view content generating AI tools as an opportunity rather than a threat are more likely to suggest use to students and to see potential.</a:t>
            </a:r>
            <a:endParaRPr lang="en-US" sz="2400" dirty="0">
              <a:latin typeface="+mj-lt"/>
            </a:endParaRPr>
          </a:p>
          <a:p>
            <a:r>
              <a:rPr lang="en-US" sz="2400" dirty="0"/>
              <a:t>The self-assessment of </a:t>
            </a:r>
            <a:r>
              <a:rPr lang="en-US" sz="2400" dirty="0">
                <a:latin typeface="+mj-lt"/>
              </a:rPr>
              <a:t>digital literacy correlates negatively with concern for abuse, and positively with recommending AI to students.</a:t>
            </a:r>
          </a:p>
          <a:p>
            <a:r>
              <a:rPr lang="en-US" sz="2400" dirty="0"/>
              <a:t>The self-assessment of digital literacy correlates with perceived sufficient knowledge of AI</a:t>
            </a:r>
            <a:r>
              <a:rPr lang="sv-SE" sz="2400" dirty="0"/>
              <a:t>. </a:t>
            </a:r>
          </a:p>
        </p:txBody>
      </p:sp>
    </p:spTree>
    <p:extLst>
      <p:ext uri="{BB962C8B-B14F-4D97-AF65-F5344CB8AC3E}">
        <p14:creationId xmlns:p14="http://schemas.microsoft.com/office/powerpoint/2010/main" val="468350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63B01D-9EC9-FF04-378F-9A0FE63A5C27}"/>
              </a:ext>
            </a:extLst>
          </p:cNvPr>
          <p:cNvSpPr>
            <a:spLocks noGrp="1"/>
          </p:cNvSpPr>
          <p:nvPr>
            <p:ph type="ftr" sz="quarter" idx="12"/>
          </p:nvPr>
        </p:nvSpPr>
        <p:spPr/>
        <p:txBody>
          <a:bodyPr/>
          <a:lstStyle/>
          <a:p>
            <a:endParaRPr lang="sv-SE" dirty="0"/>
          </a:p>
        </p:txBody>
      </p:sp>
      <p:sp>
        <p:nvSpPr>
          <p:cNvPr id="3" name="Title 2">
            <a:extLst>
              <a:ext uri="{FF2B5EF4-FFF2-40B4-BE49-F238E27FC236}">
                <a16:creationId xmlns:a16="http://schemas.microsoft.com/office/drawing/2014/main" id="{4277411E-2E6C-B5DD-B123-F2D271E23BCE}"/>
              </a:ext>
            </a:extLst>
          </p:cNvPr>
          <p:cNvSpPr>
            <a:spLocks noGrp="1"/>
          </p:cNvSpPr>
          <p:nvPr>
            <p:ph type="title"/>
          </p:nvPr>
        </p:nvSpPr>
        <p:spPr/>
        <p:txBody>
          <a:bodyPr/>
          <a:lstStyle/>
          <a:p>
            <a:r>
              <a:rPr lang="en-US" dirty="0"/>
              <a:t>Chalmers student survey</a:t>
            </a:r>
          </a:p>
        </p:txBody>
      </p:sp>
      <p:sp>
        <p:nvSpPr>
          <p:cNvPr id="4" name="Text Placeholder 3">
            <a:extLst>
              <a:ext uri="{FF2B5EF4-FFF2-40B4-BE49-F238E27FC236}">
                <a16:creationId xmlns:a16="http://schemas.microsoft.com/office/drawing/2014/main" id="{98924CF0-24B9-BBBB-91AD-E85C3518B547}"/>
              </a:ext>
            </a:extLst>
          </p:cNvPr>
          <p:cNvSpPr>
            <a:spLocks noGrp="1"/>
          </p:cNvSpPr>
          <p:nvPr>
            <p:ph type="body" sz="quarter" idx="11"/>
          </p:nvPr>
        </p:nvSpPr>
        <p:spPr/>
        <p:txBody>
          <a:bodyPr/>
          <a:lstStyle/>
          <a:p>
            <a:r>
              <a:rPr lang="en-US" dirty="0"/>
              <a:t>5894 students from all Swedish universities (April – May 2023)</a:t>
            </a:r>
          </a:p>
          <a:p>
            <a:r>
              <a:rPr lang="en-GB" dirty="0"/>
              <a:t>95% of students are familiar with ChatGPT, while awareness of other chatbots is very low</a:t>
            </a:r>
          </a:p>
          <a:p>
            <a:r>
              <a:rPr lang="en-GB" dirty="0"/>
              <a:t>56% are positive about using chatbots in their studies; 35% use ChatGPT regularly</a:t>
            </a:r>
          </a:p>
          <a:p>
            <a:r>
              <a:rPr lang="en-GB" dirty="0"/>
              <a:t>60% are opposed to a ban on chatbots, and 77% are against a ban on other AI tools (such as Grammarly) in education</a:t>
            </a:r>
          </a:p>
        </p:txBody>
      </p:sp>
    </p:spTree>
    <p:extLst>
      <p:ext uri="{BB962C8B-B14F-4D97-AF65-F5344CB8AC3E}">
        <p14:creationId xmlns:p14="http://schemas.microsoft.com/office/powerpoint/2010/main" val="173799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63B01D-9EC9-FF04-378F-9A0FE63A5C27}"/>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4277411E-2E6C-B5DD-B123-F2D271E23BCE}"/>
              </a:ext>
            </a:extLst>
          </p:cNvPr>
          <p:cNvSpPr>
            <a:spLocks noGrp="1"/>
          </p:cNvSpPr>
          <p:nvPr>
            <p:ph type="title"/>
          </p:nvPr>
        </p:nvSpPr>
        <p:spPr/>
        <p:txBody>
          <a:bodyPr/>
          <a:lstStyle/>
          <a:p>
            <a:r>
              <a:rPr lang="en-US" dirty="0"/>
              <a:t>Chalmers student survey</a:t>
            </a:r>
          </a:p>
        </p:txBody>
      </p:sp>
      <p:sp>
        <p:nvSpPr>
          <p:cNvPr id="4" name="Text Placeholder 3">
            <a:extLst>
              <a:ext uri="{FF2B5EF4-FFF2-40B4-BE49-F238E27FC236}">
                <a16:creationId xmlns:a16="http://schemas.microsoft.com/office/drawing/2014/main" id="{98924CF0-24B9-BBBB-91AD-E85C3518B547}"/>
              </a:ext>
            </a:extLst>
          </p:cNvPr>
          <p:cNvSpPr>
            <a:spLocks noGrp="1"/>
          </p:cNvSpPr>
          <p:nvPr>
            <p:ph type="body" sz="quarter" idx="11"/>
          </p:nvPr>
        </p:nvSpPr>
        <p:spPr/>
        <p:txBody>
          <a:bodyPr/>
          <a:lstStyle/>
          <a:p>
            <a:r>
              <a:rPr lang="en-GB" dirty="0"/>
              <a:t>More than half of the students do not know if their institution has guidelines for how AI can be used in education</a:t>
            </a:r>
          </a:p>
          <a:p>
            <a:pPr lvl="1"/>
            <a:r>
              <a:rPr lang="en-GB" dirty="0"/>
              <a:t>One in four explicitly says that their institution lack such regulations</a:t>
            </a:r>
          </a:p>
          <a:p>
            <a:r>
              <a:rPr lang="en-GB" dirty="0"/>
              <a:t>62% believe that using chatbots during examinations is cheating</a:t>
            </a:r>
          </a:p>
          <a:p>
            <a:r>
              <a:rPr lang="en-GB" dirty="0"/>
              <a:t>Students express some concern about AI development, and there is particular concern over the impact of chatbots on future education</a:t>
            </a:r>
            <a:endParaRPr lang="en-US" dirty="0"/>
          </a:p>
        </p:txBody>
      </p:sp>
    </p:spTree>
    <p:extLst>
      <p:ext uri="{BB962C8B-B14F-4D97-AF65-F5344CB8AC3E}">
        <p14:creationId xmlns:p14="http://schemas.microsoft.com/office/powerpoint/2010/main" val="425512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DE7F3-AE55-FD61-A176-79220C8C9483}"/>
              </a:ext>
            </a:extLst>
          </p:cNvPr>
          <p:cNvSpPr>
            <a:spLocks noGrp="1"/>
          </p:cNvSpPr>
          <p:nvPr>
            <p:ph type="title"/>
          </p:nvPr>
        </p:nvSpPr>
        <p:spPr/>
        <p:txBody>
          <a:bodyPr/>
          <a:lstStyle/>
          <a:p>
            <a:r>
              <a:rPr lang="en-US"/>
              <a:t>Ethical guidelines</a:t>
            </a:r>
          </a:p>
        </p:txBody>
      </p:sp>
      <p:sp>
        <p:nvSpPr>
          <p:cNvPr id="3" name="Text Placeholder 2">
            <a:extLst>
              <a:ext uri="{FF2B5EF4-FFF2-40B4-BE49-F238E27FC236}">
                <a16:creationId xmlns:a16="http://schemas.microsoft.com/office/drawing/2014/main" id="{1D3D39C1-C580-5243-A65A-98926261BE0E}"/>
              </a:ext>
            </a:extLst>
          </p:cNvPr>
          <p:cNvSpPr>
            <a:spLocks noGrp="1"/>
          </p:cNvSpPr>
          <p:nvPr>
            <p:ph type="body" sz="quarter" idx="11"/>
          </p:nvPr>
        </p:nvSpPr>
        <p:spPr/>
        <p:txBody>
          <a:bodyPr/>
          <a:lstStyle/>
          <a:p>
            <a:r>
              <a:rPr lang="en-US" dirty="0"/>
              <a:t>European commission</a:t>
            </a:r>
          </a:p>
          <a:p>
            <a:pPr lvl="1"/>
            <a:r>
              <a:rPr lang="en-US" dirty="0"/>
              <a:t>Ethical guidelines on the use of artificial intelligence and data in teaching and learning for educators</a:t>
            </a:r>
          </a:p>
          <a:p>
            <a:pPr lvl="1"/>
            <a:r>
              <a:rPr lang="en-US" dirty="0"/>
              <a:t>Ethics guidelines for trustworthy AI</a:t>
            </a:r>
          </a:p>
          <a:p>
            <a:r>
              <a:rPr lang="sv-SE" dirty="0"/>
              <a:t>Ex. Från svenska lärosäten</a:t>
            </a:r>
          </a:p>
          <a:p>
            <a:pPr lvl="1"/>
            <a:r>
              <a:rPr lang="sv-SE" dirty="0"/>
              <a:t>“Vägledning om användning av AI-drivna chattbotar vid utbildning och forskning“ (SU)</a:t>
            </a:r>
          </a:p>
          <a:p>
            <a:pPr lvl="1"/>
            <a:r>
              <a:rPr lang="sv-SE" dirty="0"/>
              <a:t>“AI i undervisningen” (LU)</a:t>
            </a:r>
          </a:p>
          <a:p>
            <a:pPr lvl="1"/>
            <a:r>
              <a:rPr lang="sv-SE" dirty="0"/>
              <a:t>“</a:t>
            </a:r>
            <a:r>
              <a:rPr lang="sv-SE" b="0" i="0" dirty="0">
                <a:solidFill>
                  <a:srgbClr val="FFFFFF"/>
                </a:solidFill>
                <a:effectLst/>
                <a:latin typeface="Source Sans Pro" panose="020B0503030403020204" pitchFamily="34" charset="0"/>
              </a:rPr>
              <a:t>AI i högre utbildning</a:t>
            </a:r>
            <a:r>
              <a:rPr lang="sv-SE" dirty="0"/>
              <a:t>” (LNU)</a:t>
            </a:r>
          </a:p>
        </p:txBody>
      </p:sp>
    </p:spTree>
    <p:extLst>
      <p:ext uri="{BB962C8B-B14F-4D97-AF65-F5344CB8AC3E}">
        <p14:creationId xmlns:p14="http://schemas.microsoft.com/office/powerpoint/2010/main" val="2622770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FAE03A-BFB0-A8BD-0E38-18201FBD7A5D}"/>
              </a:ext>
            </a:extLst>
          </p:cNvPr>
          <p:cNvSpPr>
            <a:spLocks noGrp="1"/>
          </p:cNvSpPr>
          <p:nvPr>
            <p:ph type="title"/>
          </p:nvPr>
        </p:nvSpPr>
        <p:spPr/>
        <p:txBody>
          <a:bodyPr/>
          <a:lstStyle/>
          <a:p>
            <a:r>
              <a:rPr lang="en-US"/>
              <a:t>Contents</a:t>
            </a:r>
          </a:p>
        </p:txBody>
      </p:sp>
      <p:sp>
        <p:nvSpPr>
          <p:cNvPr id="7" name="Content Placeholder 6">
            <a:extLst>
              <a:ext uri="{FF2B5EF4-FFF2-40B4-BE49-F238E27FC236}">
                <a16:creationId xmlns:a16="http://schemas.microsoft.com/office/drawing/2014/main" id="{E71A32FC-3C2C-503E-0FD5-030BE4C407F9}"/>
              </a:ext>
            </a:extLst>
          </p:cNvPr>
          <p:cNvSpPr>
            <a:spLocks noGrp="1"/>
          </p:cNvSpPr>
          <p:nvPr>
            <p:ph sz="half" idx="1"/>
          </p:nvPr>
        </p:nvSpPr>
        <p:spPr/>
        <p:txBody>
          <a:bodyPr/>
          <a:lstStyle/>
          <a:p>
            <a:r>
              <a:rPr lang="en-US" dirty="0"/>
              <a:t>Introduction – What is AI?</a:t>
            </a:r>
          </a:p>
          <a:p>
            <a:r>
              <a:rPr lang="en-US" dirty="0"/>
              <a:t>Considerations for teachers</a:t>
            </a:r>
          </a:p>
          <a:p>
            <a:r>
              <a:rPr lang="en-US" dirty="0"/>
              <a:t>Ethical guidelines</a:t>
            </a:r>
          </a:p>
          <a:p>
            <a:r>
              <a:rPr lang="en-US" dirty="0"/>
              <a:t>Examples for teachers</a:t>
            </a:r>
          </a:p>
          <a:p>
            <a:r>
              <a:rPr lang="en-US" dirty="0"/>
              <a:t>Examination</a:t>
            </a:r>
          </a:p>
        </p:txBody>
      </p:sp>
    </p:spTree>
    <p:extLst>
      <p:ext uri="{BB962C8B-B14F-4D97-AF65-F5344CB8AC3E}">
        <p14:creationId xmlns:p14="http://schemas.microsoft.com/office/powerpoint/2010/main" val="568450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AECFB8-0CB1-3B6A-152E-6DFD94CB2E85}"/>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85B287C9-BFB8-AFDA-6B74-BFBFDE294BC5}"/>
              </a:ext>
            </a:extLst>
          </p:cNvPr>
          <p:cNvSpPr>
            <a:spLocks noGrp="1"/>
          </p:cNvSpPr>
          <p:nvPr>
            <p:ph type="title"/>
          </p:nvPr>
        </p:nvSpPr>
        <p:spPr/>
        <p:txBody>
          <a:bodyPr/>
          <a:lstStyle/>
          <a:p>
            <a:r>
              <a:rPr lang="en-US" dirty="0"/>
              <a:t>Ethical use of AI in education</a:t>
            </a:r>
          </a:p>
        </p:txBody>
      </p:sp>
      <p:sp>
        <p:nvSpPr>
          <p:cNvPr id="4" name="Text Placeholder 3">
            <a:extLst>
              <a:ext uri="{FF2B5EF4-FFF2-40B4-BE49-F238E27FC236}">
                <a16:creationId xmlns:a16="http://schemas.microsoft.com/office/drawing/2014/main" id="{FBFB657E-9956-1470-6393-96FB1ED9CF53}"/>
              </a:ext>
            </a:extLst>
          </p:cNvPr>
          <p:cNvSpPr>
            <a:spLocks noGrp="1"/>
          </p:cNvSpPr>
          <p:nvPr>
            <p:ph type="body" sz="quarter" idx="11"/>
          </p:nvPr>
        </p:nvSpPr>
        <p:spPr/>
        <p:txBody>
          <a:bodyPr/>
          <a:lstStyle/>
          <a:p>
            <a:r>
              <a:rPr lang="en-US" sz="1800" dirty="0"/>
              <a:t>Transparency: Educators must ensure transparency in the use of AI, including the data sources used, algorithms applied, and any decision-making processes.</a:t>
            </a:r>
          </a:p>
          <a:p>
            <a:r>
              <a:rPr lang="en-US" sz="1800" dirty="0"/>
              <a:t>Beneficence: The use of AI in education should aim to benefit students, teachers, and society as a whole.</a:t>
            </a:r>
          </a:p>
          <a:p>
            <a:r>
              <a:rPr lang="en-US" sz="1800" dirty="0"/>
              <a:t>Accountability: Educators must be accountable for the use of AI systems in education, and there should be clear lines of responsibility for any outcomes resulting from their use.</a:t>
            </a:r>
          </a:p>
          <a:p>
            <a:r>
              <a:rPr lang="en-US" sz="1800" dirty="0"/>
              <a:t>Professional responsibility: Teachers and educators must use AI in a responsible and professional manner, taking into account the potential impact on learners.</a:t>
            </a:r>
          </a:p>
          <a:p>
            <a:r>
              <a:rPr lang="en-US" sz="1800" dirty="0"/>
              <a:t>Security: AI systems used in education must be secure and protect against unauthorized access or misuse of data.</a:t>
            </a:r>
          </a:p>
          <a:p>
            <a:endParaRPr lang="en-US" sz="1800" dirty="0"/>
          </a:p>
        </p:txBody>
      </p:sp>
    </p:spTree>
    <p:extLst>
      <p:ext uri="{BB962C8B-B14F-4D97-AF65-F5344CB8AC3E}">
        <p14:creationId xmlns:p14="http://schemas.microsoft.com/office/powerpoint/2010/main" val="3590450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AECFB8-0CB1-3B6A-152E-6DFD94CB2E85}"/>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85B287C9-BFB8-AFDA-6B74-BFBFDE294BC5}"/>
              </a:ext>
            </a:extLst>
          </p:cNvPr>
          <p:cNvSpPr>
            <a:spLocks noGrp="1"/>
          </p:cNvSpPr>
          <p:nvPr>
            <p:ph type="title"/>
          </p:nvPr>
        </p:nvSpPr>
        <p:spPr/>
        <p:txBody>
          <a:bodyPr/>
          <a:lstStyle/>
          <a:p>
            <a:r>
              <a:rPr lang="en-US" dirty="0"/>
              <a:t>Ethical use of AI in education</a:t>
            </a:r>
          </a:p>
        </p:txBody>
      </p:sp>
      <p:sp>
        <p:nvSpPr>
          <p:cNvPr id="4" name="Text Placeholder 3">
            <a:extLst>
              <a:ext uri="{FF2B5EF4-FFF2-40B4-BE49-F238E27FC236}">
                <a16:creationId xmlns:a16="http://schemas.microsoft.com/office/drawing/2014/main" id="{FBFB657E-9956-1470-6393-96FB1ED9CF53}"/>
              </a:ext>
            </a:extLst>
          </p:cNvPr>
          <p:cNvSpPr>
            <a:spLocks noGrp="1"/>
          </p:cNvSpPr>
          <p:nvPr>
            <p:ph type="body" sz="quarter" idx="11"/>
          </p:nvPr>
        </p:nvSpPr>
        <p:spPr/>
        <p:txBody>
          <a:bodyPr/>
          <a:lstStyle/>
          <a:p>
            <a:r>
              <a:rPr lang="en-US" sz="1800" dirty="0"/>
              <a:t>Respect for fundamental rights: AI systems must respect fundamental rights, including privacy, non-discrimination, and freedom of expression.</a:t>
            </a:r>
          </a:p>
          <a:p>
            <a:r>
              <a:rPr lang="en-US" sz="1800" dirty="0"/>
              <a:t>Fairness: AI systems must be designed to avoid and mitigate any bias or discrimination.</a:t>
            </a:r>
          </a:p>
          <a:p>
            <a:r>
              <a:rPr lang="en-US" sz="1800" dirty="0"/>
              <a:t>Inclusiveness: AI should be designed in a way that ensures that all learners can benefit equally, regardless of their background or abilities.</a:t>
            </a:r>
          </a:p>
          <a:p>
            <a:r>
              <a:rPr lang="en-US" sz="1800" dirty="0"/>
              <a:t>Accessibility: AI should be designed in a way that makes it accessible to all learners, including those with disabilities or other special needs.</a:t>
            </a:r>
          </a:p>
          <a:p>
            <a:r>
              <a:rPr lang="en-US" sz="1800" dirty="0"/>
              <a:t>Human oversight: AI should be used to support, not replace, human educators, and there should always be human oversight of any AI systems used in education.</a:t>
            </a:r>
          </a:p>
        </p:txBody>
      </p:sp>
    </p:spTree>
    <p:extLst>
      <p:ext uri="{BB962C8B-B14F-4D97-AF65-F5344CB8AC3E}">
        <p14:creationId xmlns:p14="http://schemas.microsoft.com/office/powerpoint/2010/main" val="3569640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5E7148-EA82-0509-1A30-603BB81F4389}"/>
              </a:ext>
            </a:extLst>
          </p:cNvPr>
          <p:cNvSpPr>
            <a:spLocks noGrp="1"/>
          </p:cNvSpPr>
          <p:nvPr>
            <p:ph type="title"/>
          </p:nvPr>
        </p:nvSpPr>
        <p:spPr/>
        <p:txBody>
          <a:bodyPr/>
          <a:lstStyle/>
          <a:p>
            <a:r>
              <a:rPr lang="en-US" dirty="0"/>
              <a:t>Examples of AI</a:t>
            </a:r>
            <a:br>
              <a:rPr lang="en-US" dirty="0"/>
            </a:br>
            <a:r>
              <a:rPr lang="en-US" dirty="0"/>
              <a:t>for teachers</a:t>
            </a:r>
          </a:p>
        </p:txBody>
      </p:sp>
      <p:sp>
        <p:nvSpPr>
          <p:cNvPr id="6" name="Text Placeholder 5">
            <a:extLst>
              <a:ext uri="{FF2B5EF4-FFF2-40B4-BE49-F238E27FC236}">
                <a16:creationId xmlns:a16="http://schemas.microsoft.com/office/drawing/2014/main" id="{BB3A1E50-52F2-E9A5-8A75-4C5751BC1E49}"/>
              </a:ext>
            </a:extLst>
          </p:cNvPr>
          <p:cNvSpPr>
            <a:spLocks noGrp="1"/>
          </p:cNvSpPr>
          <p:nvPr>
            <p:ph type="body" sz="quarter" idx="12"/>
          </p:nvPr>
        </p:nvSpPr>
        <p:spPr/>
        <p:txBody>
          <a:bodyPr/>
          <a:lstStyle/>
          <a:p>
            <a:r>
              <a:rPr lang="en-US" dirty="0"/>
              <a:t>Connected to easy access platforms,</a:t>
            </a:r>
            <a:br>
              <a:rPr lang="en-US" dirty="0"/>
            </a:br>
            <a:r>
              <a:rPr lang="en-US" dirty="0"/>
              <a:t>available tools like Office 365 or ChatGPT</a:t>
            </a:r>
          </a:p>
        </p:txBody>
      </p:sp>
    </p:spTree>
    <p:extLst>
      <p:ext uri="{BB962C8B-B14F-4D97-AF65-F5344CB8AC3E}">
        <p14:creationId xmlns:p14="http://schemas.microsoft.com/office/powerpoint/2010/main" val="2730161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759F6BC-082E-5156-FB4C-8CD7055A48BE}"/>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B0684934-A7B6-3238-9B14-1CE9437B158D}"/>
              </a:ext>
            </a:extLst>
          </p:cNvPr>
          <p:cNvSpPr>
            <a:spLocks noGrp="1"/>
          </p:cNvSpPr>
          <p:nvPr>
            <p:ph type="title"/>
          </p:nvPr>
        </p:nvSpPr>
        <p:spPr/>
        <p:txBody>
          <a:bodyPr/>
          <a:lstStyle/>
          <a:p>
            <a:r>
              <a:rPr lang="en-US"/>
              <a:t>Private use only</a:t>
            </a:r>
          </a:p>
        </p:txBody>
      </p:sp>
      <p:sp>
        <p:nvSpPr>
          <p:cNvPr id="4" name="Text Placeholder 3">
            <a:extLst>
              <a:ext uri="{FF2B5EF4-FFF2-40B4-BE49-F238E27FC236}">
                <a16:creationId xmlns:a16="http://schemas.microsoft.com/office/drawing/2014/main" id="{3EAE6D95-89BC-093D-6312-ADAD44A1900B}"/>
              </a:ext>
            </a:extLst>
          </p:cNvPr>
          <p:cNvSpPr>
            <a:spLocks noGrp="1"/>
          </p:cNvSpPr>
          <p:nvPr>
            <p:ph type="body" sz="quarter" idx="11"/>
          </p:nvPr>
        </p:nvSpPr>
        <p:spPr>
          <a:xfrm>
            <a:off x="4755451" y="2427351"/>
            <a:ext cx="6795897" cy="2684146"/>
          </a:xfrm>
        </p:spPr>
        <p:txBody>
          <a:bodyPr/>
          <a:lstStyle/>
          <a:p>
            <a:r>
              <a:rPr lang="en-US" dirty="0"/>
              <a:t>JU does not supply any generative AI tools</a:t>
            </a:r>
          </a:p>
          <a:p>
            <a:r>
              <a:rPr lang="sv-SE" dirty="0"/>
              <a:t>No </a:t>
            </a:r>
            <a:r>
              <a:rPr lang="en-US" dirty="0"/>
              <a:t>tech</a:t>
            </a:r>
            <a:r>
              <a:rPr lang="sv-SE" dirty="0"/>
              <a:t> support from JU</a:t>
            </a:r>
          </a:p>
          <a:p>
            <a:r>
              <a:rPr lang="en-US" dirty="0"/>
              <a:t>Tools are used as a private person,</a:t>
            </a:r>
            <a:br>
              <a:rPr lang="en-US" dirty="0"/>
            </a:br>
            <a:r>
              <a:rPr lang="en-US" dirty="0"/>
              <a:t>not as a member of staff</a:t>
            </a:r>
            <a:endParaRPr lang="sv-SE" dirty="0"/>
          </a:p>
          <a:p>
            <a:r>
              <a:rPr lang="en-US" dirty="0"/>
              <a:t>Registration with private account needed</a:t>
            </a:r>
          </a:p>
          <a:p>
            <a:r>
              <a:rPr lang="en-US" dirty="0"/>
              <a:t>Ethical considerations</a:t>
            </a:r>
          </a:p>
          <a:p>
            <a:r>
              <a:rPr lang="en-US" dirty="0"/>
              <a:t>Data protection restrictions</a:t>
            </a:r>
          </a:p>
        </p:txBody>
      </p:sp>
      <p:pic>
        <p:nvPicPr>
          <p:cNvPr id="1026" name="Picture 2" descr="Exclamation mark - Free ui icons">
            <a:extLst>
              <a:ext uri="{FF2B5EF4-FFF2-40B4-BE49-F238E27FC236}">
                <a16:creationId xmlns:a16="http://schemas.microsoft.com/office/drawing/2014/main" id="{B88671B5-FC0F-297C-1876-88C3D8F9222D}"/>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3736" y="2000942"/>
            <a:ext cx="3864864" cy="386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47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8979B782-49F9-B132-FCF8-B695AA39D101}"/>
              </a:ext>
            </a:extLst>
          </p:cNvPr>
          <p:cNvSpPr>
            <a:spLocks noGrp="1"/>
          </p:cNvSpPr>
          <p:nvPr>
            <p:ph type="ftr" sz="quarter" idx="13"/>
          </p:nvPr>
        </p:nvSpPr>
        <p:spPr>
          <a:xfrm>
            <a:off x="4038600" y="6356357"/>
            <a:ext cx="4114800" cy="365125"/>
          </a:xfrm>
        </p:spPr>
        <p:txBody>
          <a:bodyPr/>
          <a:lstStyle/>
          <a:p>
            <a:endParaRPr lang="sv-SE"/>
          </a:p>
        </p:txBody>
      </p:sp>
      <p:sp>
        <p:nvSpPr>
          <p:cNvPr id="10" name="Title 2">
            <a:extLst>
              <a:ext uri="{FF2B5EF4-FFF2-40B4-BE49-F238E27FC236}">
                <a16:creationId xmlns:a16="http://schemas.microsoft.com/office/drawing/2014/main" id="{29412072-760B-36A2-0F1F-F331309C1A33}"/>
              </a:ext>
            </a:extLst>
          </p:cNvPr>
          <p:cNvSpPr>
            <a:spLocks noGrp="1"/>
          </p:cNvSpPr>
          <p:nvPr>
            <p:ph type="title"/>
          </p:nvPr>
        </p:nvSpPr>
        <p:spPr>
          <a:xfrm>
            <a:off x="589492" y="1180800"/>
            <a:ext cx="5122800" cy="756000"/>
          </a:xfrm>
        </p:spPr>
        <p:txBody>
          <a:bodyPr/>
          <a:lstStyle/>
          <a:p>
            <a:r>
              <a:rPr lang="en-US" dirty="0"/>
              <a:t>Auto-GPT</a:t>
            </a:r>
          </a:p>
        </p:txBody>
      </p:sp>
      <p:pic>
        <p:nvPicPr>
          <p:cNvPr id="3" name="Picture 2">
            <a:extLst>
              <a:ext uri="{FF2B5EF4-FFF2-40B4-BE49-F238E27FC236}">
                <a16:creationId xmlns:a16="http://schemas.microsoft.com/office/drawing/2014/main" id="{3BE4DA4E-2B58-465C-5CD3-231623298DF6}"/>
              </a:ext>
            </a:extLst>
          </p:cNvPr>
          <p:cNvPicPr>
            <a:picLocks noChangeAspect="1"/>
          </p:cNvPicPr>
          <p:nvPr/>
        </p:nvPicPr>
        <p:blipFill>
          <a:blip r:embed="rId2"/>
          <a:stretch>
            <a:fillRect/>
          </a:stretch>
        </p:blipFill>
        <p:spPr>
          <a:xfrm>
            <a:off x="6103429" y="1579693"/>
            <a:ext cx="5508000" cy="3442499"/>
          </a:xfrm>
          <a:prstGeom prst="rect">
            <a:avLst/>
          </a:prstGeom>
          <a:noFill/>
        </p:spPr>
      </p:pic>
      <p:sp>
        <p:nvSpPr>
          <p:cNvPr id="12" name="Text Placeholder 4">
            <a:extLst>
              <a:ext uri="{FF2B5EF4-FFF2-40B4-BE49-F238E27FC236}">
                <a16:creationId xmlns:a16="http://schemas.microsoft.com/office/drawing/2014/main" id="{B0672346-D9D0-EB20-18CA-A3A258B4C6CE}"/>
              </a:ext>
            </a:extLst>
          </p:cNvPr>
          <p:cNvSpPr>
            <a:spLocks noGrp="1"/>
          </p:cNvSpPr>
          <p:nvPr>
            <p:ph type="body" sz="quarter" idx="11"/>
          </p:nvPr>
        </p:nvSpPr>
        <p:spPr>
          <a:xfrm>
            <a:off x="589493" y="2300400"/>
            <a:ext cx="5122800" cy="3120685"/>
          </a:xfrm>
        </p:spPr>
        <p:txBody>
          <a:bodyPr/>
          <a:lstStyle/>
          <a:p>
            <a:r>
              <a:rPr lang="en-US" dirty="0"/>
              <a:t>Free tool, but requires paid API from OpenAI for full use</a:t>
            </a:r>
          </a:p>
          <a:p>
            <a:r>
              <a:rPr lang="en-US" dirty="0"/>
              <a:t>You don’t </a:t>
            </a:r>
            <a:r>
              <a:rPr lang="en-US" i="1" dirty="0"/>
              <a:t>need</a:t>
            </a:r>
            <a:r>
              <a:rPr lang="en-US" dirty="0"/>
              <a:t> to know how to code in order to build your own AI agent with Auto-GPT, but it helps.</a:t>
            </a:r>
          </a:p>
          <a:p>
            <a:r>
              <a:rPr lang="en-US" dirty="0"/>
              <a:t>Completely autonomous</a:t>
            </a:r>
          </a:p>
          <a:p>
            <a:r>
              <a:rPr lang="en-US" dirty="0"/>
              <a:t>Can integrate speech</a:t>
            </a:r>
          </a:p>
          <a:p>
            <a:r>
              <a:rPr lang="en-US" dirty="0"/>
              <a:t>Try it out: https://agentgpt.reworkd.ai/</a:t>
            </a:r>
          </a:p>
        </p:txBody>
      </p:sp>
    </p:spTree>
    <p:extLst>
      <p:ext uri="{BB962C8B-B14F-4D97-AF65-F5344CB8AC3E}">
        <p14:creationId xmlns:p14="http://schemas.microsoft.com/office/powerpoint/2010/main" val="957276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with medium confidence">
            <a:extLst>
              <a:ext uri="{FF2B5EF4-FFF2-40B4-BE49-F238E27FC236}">
                <a16:creationId xmlns:a16="http://schemas.microsoft.com/office/drawing/2014/main" id="{1E6E4A45-93C1-8812-2F2A-29D3D9B50A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7693562"/>
          </a:xfrm>
          <a:prstGeom prst="rect">
            <a:avLst/>
          </a:prstGeom>
        </p:spPr>
      </p:pic>
    </p:spTree>
    <p:extLst>
      <p:ext uri="{BB962C8B-B14F-4D97-AF65-F5344CB8AC3E}">
        <p14:creationId xmlns:p14="http://schemas.microsoft.com/office/powerpoint/2010/main" val="257227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8979B782-49F9-B132-FCF8-B695AA39D101}"/>
              </a:ext>
            </a:extLst>
          </p:cNvPr>
          <p:cNvSpPr>
            <a:spLocks noGrp="1"/>
          </p:cNvSpPr>
          <p:nvPr>
            <p:ph type="ftr" sz="quarter" idx="13"/>
          </p:nvPr>
        </p:nvSpPr>
        <p:spPr>
          <a:xfrm>
            <a:off x="4038600" y="6356357"/>
            <a:ext cx="4114800" cy="365125"/>
          </a:xfrm>
        </p:spPr>
        <p:txBody>
          <a:bodyPr/>
          <a:lstStyle/>
          <a:p>
            <a:endParaRPr lang="sv-SE"/>
          </a:p>
        </p:txBody>
      </p:sp>
      <p:sp>
        <p:nvSpPr>
          <p:cNvPr id="10" name="Title 2">
            <a:extLst>
              <a:ext uri="{FF2B5EF4-FFF2-40B4-BE49-F238E27FC236}">
                <a16:creationId xmlns:a16="http://schemas.microsoft.com/office/drawing/2014/main" id="{29412072-760B-36A2-0F1F-F331309C1A33}"/>
              </a:ext>
            </a:extLst>
          </p:cNvPr>
          <p:cNvSpPr>
            <a:spLocks noGrp="1"/>
          </p:cNvSpPr>
          <p:nvPr>
            <p:ph type="title"/>
          </p:nvPr>
        </p:nvSpPr>
        <p:spPr>
          <a:xfrm>
            <a:off x="589492" y="1180800"/>
            <a:ext cx="5122800" cy="756000"/>
          </a:xfrm>
        </p:spPr>
        <p:txBody>
          <a:bodyPr/>
          <a:lstStyle/>
          <a:p>
            <a:r>
              <a:rPr lang="en-US" dirty="0"/>
              <a:t>Parrot AI</a:t>
            </a:r>
          </a:p>
        </p:txBody>
      </p:sp>
      <p:pic>
        <p:nvPicPr>
          <p:cNvPr id="3" name="Picture 2">
            <a:extLst>
              <a:ext uri="{FF2B5EF4-FFF2-40B4-BE49-F238E27FC236}">
                <a16:creationId xmlns:a16="http://schemas.microsoft.com/office/drawing/2014/main" id="{3BE4DA4E-2B58-465C-5CD3-231623298DF6}"/>
              </a:ext>
            </a:extLst>
          </p:cNvPr>
          <p:cNvPicPr>
            <a:picLocks noChangeAspect="1"/>
          </p:cNvPicPr>
          <p:nvPr/>
        </p:nvPicPr>
        <p:blipFill>
          <a:blip r:embed="rId2"/>
          <a:stretch>
            <a:fillRect/>
          </a:stretch>
        </p:blipFill>
        <p:spPr>
          <a:xfrm>
            <a:off x="6103429" y="1579693"/>
            <a:ext cx="5508000" cy="3442499"/>
          </a:xfrm>
          <a:prstGeom prst="rect">
            <a:avLst/>
          </a:prstGeom>
          <a:noFill/>
        </p:spPr>
      </p:pic>
      <p:sp>
        <p:nvSpPr>
          <p:cNvPr id="12" name="Text Placeholder 4">
            <a:extLst>
              <a:ext uri="{FF2B5EF4-FFF2-40B4-BE49-F238E27FC236}">
                <a16:creationId xmlns:a16="http://schemas.microsoft.com/office/drawing/2014/main" id="{B0672346-D9D0-EB20-18CA-A3A258B4C6CE}"/>
              </a:ext>
            </a:extLst>
          </p:cNvPr>
          <p:cNvSpPr>
            <a:spLocks noGrp="1"/>
          </p:cNvSpPr>
          <p:nvPr>
            <p:ph type="body" sz="quarter" idx="11"/>
          </p:nvPr>
        </p:nvSpPr>
        <p:spPr>
          <a:xfrm>
            <a:off x="589493" y="2300400"/>
            <a:ext cx="5122800" cy="3120685"/>
          </a:xfrm>
        </p:spPr>
        <p:txBody>
          <a:bodyPr/>
          <a:lstStyle/>
          <a:p>
            <a:r>
              <a:rPr lang="en-US" dirty="0"/>
              <a:t>Free tool, GDPR compliant but servers outside EU.</a:t>
            </a:r>
          </a:p>
          <a:p>
            <a:r>
              <a:rPr lang="en-US" dirty="0"/>
              <a:t>Can join Zoom, transcribe meetings, record screen</a:t>
            </a:r>
          </a:p>
          <a:p>
            <a:r>
              <a:rPr lang="en-US" dirty="0"/>
              <a:t>Try it out: </a:t>
            </a:r>
            <a:br>
              <a:rPr lang="en-US" dirty="0"/>
            </a:br>
            <a:r>
              <a:rPr lang="en-US" dirty="0"/>
              <a:t>app.parrot.ai</a:t>
            </a:r>
          </a:p>
        </p:txBody>
      </p:sp>
      <p:pic>
        <p:nvPicPr>
          <p:cNvPr id="4" name="Picture 3">
            <a:extLst>
              <a:ext uri="{FF2B5EF4-FFF2-40B4-BE49-F238E27FC236}">
                <a16:creationId xmlns:a16="http://schemas.microsoft.com/office/drawing/2014/main" id="{58C2FA92-37A5-EC30-A9A6-B19BAA53D1F1}"/>
              </a:ext>
            </a:extLst>
          </p:cNvPr>
          <p:cNvPicPr>
            <a:picLocks noChangeAspect="1"/>
          </p:cNvPicPr>
          <p:nvPr/>
        </p:nvPicPr>
        <p:blipFill>
          <a:blip r:embed="rId3"/>
          <a:stretch>
            <a:fillRect/>
          </a:stretch>
        </p:blipFill>
        <p:spPr>
          <a:xfrm>
            <a:off x="6101167" y="1579693"/>
            <a:ext cx="5499982" cy="3442499"/>
          </a:xfrm>
          <a:prstGeom prst="rect">
            <a:avLst/>
          </a:prstGeom>
        </p:spPr>
      </p:pic>
    </p:spTree>
    <p:extLst>
      <p:ext uri="{BB962C8B-B14F-4D97-AF65-F5344CB8AC3E}">
        <p14:creationId xmlns:p14="http://schemas.microsoft.com/office/powerpoint/2010/main" val="3209948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C9058A-CB47-26DD-2703-33EFF7CDB616}"/>
              </a:ext>
            </a:extLst>
          </p:cNvPr>
          <p:cNvPicPr>
            <a:picLocks noChangeAspect="1"/>
          </p:cNvPicPr>
          <p:nvPr/>
        </p:nvPicPr>
        <p:blipFill>
          <a:blip r:embed="rId2"/>
          <a:stretch>
            <a:fillRect/>
          </a:stretch>
        </p:blipFill>
        <p:spPr>
          <a:xfrm>
            <a:off x="1152525" y="628650"/>
            <a:ext cx="9886950" cy="5600700"/>
          </a:xfrm>
          <a:prstGeom prst="rect">
            <a:avLst/>
          </a:prstGeom>
        </p:spPr>
      </p:pic>
    </p:spTree>
    <p:extLst>
      <p:ext uri="{BB962C8B-B14F-4D97-AF65-F5344CB8AC3E}">
        <p14:creationId xmlns:p14="http://schemas.microsoft.com/office/powerpoint/2010/main" val="700366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8979B782-49F9-B132-FCF8-B695AA39D101}"/>
              </a:ext>
            </a:extLst>
          </p:cNvPr>
          <p:cNvSpPr>
            <a:spLocks noGrp="1"/>
          </p:cNvSpPr>
          <p:nvPr>
            <p:ph type="ftr" sz="quarter" idx="13"/>
          </p:nvPr>
        </p:nvSpPr>
        <p:spPr>
          <a:xfrm>
            <a:off x="4038600" y="6356357"/>
            <a:ext cx="4114800" cy="365125"/>
          </a:xfrm>
        </p:spPr>
        <p:txBody>
          <a:bodyPr/>
          <a:lstStyle/>
          <a:p>
            <a:endParaRPr lang="sv-SE"/>
          </a:p>
        </p:txBody>
      </p:sp>
      <p:sp>
        <p:nvSpPr>
          <p:cNvPr id="10" name="Title 2">
            <a:extLst>
              <a:ext uri="{FF2B5EF4-FFF2-40B4-BE49-F238E27FC236}">
                <a16:creationId xmlns:a16="http://schemas.microsoft.com/office/drawing/2014/main" id="{29412072-760B-36A2-0F1F-F331309C1A33}"/>
              </a:ext>
            </a:extLst>
          </p:cNvPr>
          <p:cNvSpPr>
            <a:spLocks noGrp="1"/>
          </p:cNvSpPr>
          <p:nvPr>
            <p:ph type="title"/>
          </p:nvPr>
        </p:nvSpPr>
        <p:spPr>
          <a:xfrm>
            <a:off x="589492" y="1180800"/>
            <a:ext cx="5122800" cy="756000"/>
          </a:xfrm>
        </p:spPr>
        <p:txBody>
          <a:bodyPr/>
          <a:lstStyle/>
          <a:p>
            <a:r>
              <a:rPr lang="en-US" dirty="0" err="1"/>
              <a:t>Taskade</a:t>
            </a:r>
            <a:endParaRPr lang="en-US" dirty="0"/>
          </a:p>
        </p:txBody>
      </p:sp>
      <p:pic>
        <p:nvPicPr>
          <p:cNvPr id="3" name="Picture 2">
            <a:extLst>
              <a:ext uri="{FF2B5EF4-FFF2-40B4-BE49-F238E27FC236}">
                <a16:creationId xmlns:a16="http://schemas.microsoft.com/office/drawing/2014/main" id="{3BE4DA4E-2B58-465C-5CD3-231623298DF6}"/>
              </a:ext>
            </a:extLst>
          </p:cNvPr>
          <p:cNvPicPr>
            <a:picLocks noChangeAspect="1"/>
          </p:cNvPicPr>
          <p:nvPr/>
        </p:nvPicPr>
        <p:blipFill>
          <a:blip r:embed="rId2"/>
          <a:stretch>
            <a:fillRect/>
          </a:stretch>
        </p:blipFill>
        <p:spPr>
          <a:xfrm>
            <a:off x="6103429" y="1579693"/>
            <a:ext cx="5508000" cy="3442499"/>
          </a:xfrm>
          <a:prstGeom prst="rect">
            <a:avLst/>
          </a:prstGeom>
          <a:noFill/>
        </p:spPr>
      </p:pic>
      <p:sp>
        <p:nvSpPr>
          <p:cNvPr id="12" name="Text Placeholder 4">
            <a:extLst>
              <a:ext uri="{FF2B5EF4-FFF2-40B4-BE49-F238E27FC236}">
                <a16:creationId xmlns:a16="http://schemas.microsoft.com/office/drawing/2014/main" id="{B0672346-D9D0-EB20-18CA-A3A258B4C6CE}"/>
              </a:ext>
            </a:extLst>
          </p:cNvPr>
          <p:cNvSpPr>
            <a:spLocks noGrp="1"/>
          </p:cNvSpPr>
          <p:nvPr>
            <p:ph type="body" sz="quarter" idx="11"/>
          </p:nvPr>
        </p:nvSpPr>
        <p:spPr>
          <a:xfrm>
            <a:off x="589493" y="2300400"/>
            <a:ext cx="5122800" cy="3120685"/>
          </a:xfrm>
        </p:spPr>
        <p:txBody>
          <a:bodyPr/>
          <a:lstStyle/>
          <a:p>
            <a:r>
              <a:rPr lang="en-US" dirty="0"/>
              <a:t>AI assistant in tasks</a:t>
            </a:r>
          </a:p>
          <a:p>
            <a:r>
              <a:rPr lang="en-US" dirty="0"/>
              <a:t>AI driven work-flows and automated designs, like mind maps</a:t>
            </a:r>
          </a:p>
          <a:p>
            <a:r>
              <a:rPr lang="en-US" dirty="0"/>
              <a:t>Team collaboration</a:t>
            </a:r>
          </a:p>
          <a:p>
            <a:r>
              <a:rPr lang="en-US" dirty="0"/>
              <a:t>Try it out: </a:t>
            </a:r>
            <a:br>
              <a:rPr lang="en-US" dirty="0"/>
            </a:br>
            <a:r>
              <a:rPr lang="en-US" dirty="0"/>
              <a:t>taskade.com</a:t>
            </a:r>
          </a:p>
        </p:txBody>
      </p:sp>
      <p:pic>
        <p:nvPicPr>
          <p:cNvPr id="4" name="Picture 3">
            <a:extLst>
              <a:ext uri="{FF2B5EF4-FFF2-40B4-BE49-F238E27FC236}">
                <a16:creationId xmlns:a16="http://schemas.microsoft.com/office/drawing/2014/main" id="{58C2FA92-37A5-EC30-A9A6-B19BAA53D1F1}"/>
              </a:ext>
            </a:extLst>
          </p:cNvPr>
          <p:cNvPicPr>
            <a:picLocks noChangeAspect="1"/>
          </p:cNvPicPr>
          <p:nvPr/>
        </p:nvPicPr>
        <p:blipFill>
          <a:blip r:embed="rId3"/>
          <a:stretch>
            <a:fillRect/>
          </a:stretch>
        </p:blipFill>
        <p:spPr>
          <a:xfrm>
            <a:off x="6101167" y="1579693"/>
            <a:ext cx="5499982" cy="3442499"/>
          </a:xfrm>
          <a:prstGeom prst="rect">
            <a:avLst/>
          </a:prstGeom>
        </p:spPr>
      </p:pic>
      <p:pic>
        <p:nvPicPr>
          <p:cNvPr id="5" name="Picture 4">
            <a:extLst>
              <a:ext uri="{FF2B5EF4-FFF2-40B4-BE49-F238E27FC236}">
                <a16:creationId xmlns:a16="http://schemas.microsoft.com/office/drawing/2014/main" id="{C41BD546-A77B-3184-CAD6-47DE8EDD8CE2}"/>
              </a:ext>
            </a:extLst>
          </p:cNvPr>
          <p:cNvPicPr>
            <a:picLocks noChangeAspect="1"/>
          </p:cNvPicPr>
          <p:nvPr/>
        </p:nvPicPr>
        <p:blipFill>
          <a:blip r:embed="rId4"/>
          <a:stretch>
            <a:fillRect/>
          </a:stretch>
        </p:blipFill>
        <p:spPr>
          <a:xfrm>
            <a:off x="5782086" y="1579693"/>
            <a:ext cx="5819063" cy="3886087"/>
          </a:xfrm>
          <a:prstGeom prst="rect">
            <a:avLst/>
          </a:prstGeom>
        </p:spPr>
      </p:pic>
    </p:spTree>
    <p:extLst>
      <p:ext uri="{BB962C8B-B14F-4D97-AF65-F5344CB8AC3E}">
        <p14:creationId xmlns:p14="http://schemas.microsoft.com/office/powerpoint/2010/main" val="2720288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8979B782-49F9-B132-FCF8-B695AA39D101}"/>
              </a:ext>
            </a:extLst>
          </p:cNvPr>
          <p:cNvSpPr>
            <a:spLocks noGrp="1"/>
          </p:cNvSpPr>
          <p:nvPr>
            <p:ph type="ftr" sz="quarter" idx="13"/>
          </p:nvPr>
        </p:nvSpPr>
        <p:spPr>
          <a:xfrm>
            <a:off x="4038600" y="6356357"/>
            <a:ext cx="4114800" cy="365125"/>
          </a:xfrm>
        </p:spPr>
        <p:txBody>
          <a:bodyPr/>
          <a:lstStyle/>
          <a:p>
            <a:endParaRPr lang="sv-SE"/>
          </a:p>
        </p:txBody>
      </p:sp>
      <p:sp>
        <p:nvSpPr>
          <p:cNvPr id="10" name="Title 2">
            <a:extLst>
              <a:ext uri="{FF2B5EF4-FFF2-40B4-BE49-F238E27FC236}">
                <a16:creationId xmlns:a16="http://schemas.microsoft.com/office/drawing/2014/main" id="{29412072-760B-36A2-0F1F-F331309C1A33}"/>
              </a:ext>
            </a:extLst>
          </p:cNvPr>
          <p:cNvSpPr>
            <a:spLocks noGrp="1"/>
          </p:cNvSpPr>
          <p:nvPr>
            <p:ph type="title"/>
          </p:nvPr>
        </p:nvSpPr>
        <p:spPr>
          <a:xfrm>
            <a:off x="589492" y="1180800"/>
            <a:ext cx="5122800" cy="756000"/>
          </a:xfrm>
        </p:spPr>
        <p:txBody>
          <a:bodyPr/>
          <a:lstStyle/>
          <a:p>
            <a:r>
              <a:rPr lang="en-US" dirty="0" err="1"/>
              <a:t>Phind</a:t>
            </a:r>
            <a:endParaRPr lang="en-US" dirty="0"/>
          </a:p>
        </p:txBody>
      </p:sp>
      <p:pic>
        <p:nvPicPr>
          <p:cNvPr id="3" name="Picture 2">
            <a:extLst>
              <a:ext uri="{FF2B5EF4-FFF2-40B4-BE49-F238E27FC236}">
                <a16:creationId xmlns:a16="http://schemas.microsoft.com/office/drawing/2014/main" id="{3BE4DA4E-2B58-465C-5CD3-231623298DF6}"/>
              </a:ext>
            </a:extLst>
          </p:cNvPr>
          <p:cNvPicPr>
            <a:picLocks noChangeAspect="1"/>
          </p:cNvPicPr>
          <p:nvPr/>
        </p:nvPicPr>
        <p:blipFill>
          <a:blip r:embed="rId2"/>
          <a:stretch>
            <a:fillRect/>
          </a:stretch>
        </p:blipFill>
        <p:spPr>
          <a:xfrm>
            <a:off x="6103429" y="1579693"/>
            <a:ext cx="5508000" cy="3442499"/>
          </a:xfrm>
          <a:prstGeom prst="rect">
            <a:avLst/>
          </a:prstGeom>
          <a:noFill/>
        </p:spPr>
      </p:pic>
      <p:sp>
        <p:nvSpPr>
          <p:cNvPr id="12" name="Text Placeholder 4">
            <a:extLst>
              <a:ext uri="{FF2B5EF4-FFF2-40B4-BE49-F238E27FC236}">
                <a16:creationId xmlns:a16="http://schemas.microsoft.com/office/drawing/2014/main" id="{B0672346-D9D0-EB20-18CA-A3A258B4C6CE}"/>
              </a:ext>
            </a:extLst>
          </p:cNvPr>
          <p:cNvSpPr>
            <a:spLocks noGrp="1"/>
          </p:cNvSpPr>
          <p:nvPr>
            <p:ph type="body" sz="quarter" idx="11"/>
          </p:nvPr>
        </p:nvSpPr>
        <p:spPr>
          <a:xfrm>
            <a:off x="589493" y="2300400"/>
            <a:ext cx="5122800" cy="3120685"/>
          </a:xfrm>
        </p:spPr>
        <p:txBody>
          <a:bodyPr/>
          <a:lstStyle/>
          <a:p>
            <a:r>
              <a:rPr lang="en-US" dirty="0"/>
              <a:t>AI based search tool for developers</a:t>
            </a:r>
          </a:p>
          <a:p>
            <a:r>
              <a:rPr lang="en-US" dirty="0"/>
              <a:t>No login needed</a:t>
            </a:r>
          </a:p>
          <a:p>
            <a:r>
              <a:rPr lang="en-US" dirty="0"/>
              <a:t>Answers all coding questions with recommendations and sample code</a:t>
            </a:r>
          </a:p>
          <a:p>
            <a:r>
              <a:rPr lang="en-US" dirty="0"/>
              <a:t>Try it out: </a:t>
            </a:r>
            <a:br>
              <a:rPr lang="en-US" dirty="0"/>
            </a:br>
            <a:r>
              <a:rPr lang="en-US" dirty="0"/>
              <a:t>phind.com</a:t>
            </a:r>
          </a:p>
        </p:txBody>
      </p:sp>
      <p:pic>
        <p:nvPicPr>
          <p:cNvPr id="4" name="Picture 3">
            <a:extLst>
              <a:ext uri="{FF2B5EF4-FFF2-40B4-BE49-F238E27FC236}">
                <a16:creationId xmlns:a16="http://schemas.microsoft.com/office/drawing/2014/main" id="{58C2FA92-37A5-EC30-A9A6-B19BAA53D1F1}"/>
              </a:ext>
            </a:extLst>
          </p:cNvPr>
          <p:cNvPicPr>
            <a:picLocks noChangeAspect="1"/>
          </p:cNvPicPr>
          <p:nvPr/>
        </p:nvPicPr>
        <p:blipFill>
          <a:blip r:embed="rId3"/>
          <a:stretch>
            <a:fillRect/>
          </a:stretch>
        </p:blipFill>
        <p:spPr>
          <a:xfrm>
            <a:off x="6101167" y="1579693"/>
            <a:ext cx="5499982" cy="3442499"/>
          </a:xfrm>
          <a:prstGeom prst="rect">
            <a:avLst/>
          </a:prstGeom>
        </p:spPr>
      </p:pic>
      <p:pic>
        <p:nvPicPr>
          <p:cNvPr id="2" name="Picture 1">
            <a:extLst>
              <a:ext uri="{FF2B5EF4-FFF2-40B4-BE49-F238E27FC236}">
                <a16:creationId xmlns:a16="http://schemas.microsoft.com/office/drawing/2014/main" id="{F749882F-B0A8-A0D9-F0ED-F7DBF1C4AEB6}"/>
              </a:ext>
            </a:extLst>
          </p:cNvPr>
          <p:cNvPicPr>
            <a:picLocks noChangeAspect="1"/>
          </p:cNvPicPr>
          <p:nvPr/>
        </p:nvPicPr>
        <p:blipFill>
          <a:blip r:embed="rId4"/>
          <a:stretch>
            <a:fillRect/>
          </a:stretch>
        </p:blipFill>
        <p:spPr>
          <a:xfrm>
            <a:off x="5961888" y="1558800"/>
            <a:ext cx="5649541" cy="3467372"/>
          </a:xfrm>
          <a:prstGeom prst="rect">
            <a:avLst/>
          </a:prstGeom>
        </p:spPr>
      </p:pic>
    </p:spTree>
    <p:extLst>
      <p:ext uri="{BB962C8B-B14F-4D97-AF65-F5344CB8AC3E}">
        <p14:creationId xmlns:p14="http://schemas.microsoft.com/office/powerpoint/2010/main" val="347296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CA190E-28F0-E4B5-C0A6-FC40642CB22D}"/>
              </a:ext>
            </a:extLst>
          </p:cNvPr>
          <p:cNvSpPr>
            <a:spLocks noGrp="1"/>
          </p:cNvSpPr>
          <p:nvPr>
            <p:ph type="title"/>
          </p:nvPr>
        </p:nvSpPr>
        <p:spPr/>
        <p:txBody>
          <a:bodyPr/>
          <a:lstStyle/>
          <a:p>
            <a:r>
              <a:rPr lang="en-US"/>
              <a:t>Introduction</a:t>
            </a:r>
          </a:p>
        </p:txBody>
      </p:sp>
      <p:sp>
        <p:nvSpPr>
          <p:cNvPr id="4" name="Text Placeholder 3">
            <a:extLst>
              <a:ext uri="{FF2B5EF4-FFF2-40B4-BE49-F238E27FC236}">
                <a16:creationId xmlns:a16="http://schemas.microsoft.com/office/drawing/2014/main" id="{44E383D2-72DB-231E-AF0E-78A693310810}"/>
              </a:ext>
            </a:extLst>
          </p:cNvPr>
          <p:cNvSpPr>
            <a:spLocks noGrp="1"/>
          </p:cNvSpPr>
          <p:nvPr>
            <p:ph type="body" sz="quarter" idx="11"/>
          </p:nvPr>
        </p:nvSpPr>
        <p:spPr/>
        <p:txBody>
          <a:bodyPr/>
          <a:lstStyle/>
          <a:p>
            <a:r>
              <a:rPr lang="en-US" dirty="0"/>
              <a:t>What is AI?</a:t>
            </a:r>
          </a:p>
          <a:p>
            <a:r>
              <a:rPr lang="en-US" dirty="0"/>
              <a:t>Why the current hype?</a:t>
            </a:r>
          </a:p>
          <a:p>
            <a:r>
              <a:rPr lang="en-US" dirty="0"/>
              <a:t>What is generative AI?</a:t>
            </a:r>
          </a:p>
          <a:p>
            <a:r>
              <a:rPr lang="en-US" dirty="0"/>
              <a:t>Impact on education?</a:t>
            </a:r>
          </a:p>
        </p:txBody>
      </p:sp>
      <p:sp>
        <p:nvSpPr>
          <p:cNvPr id="2" name="Footer Placeholder 1">
            <a:extLst>
              <a:ext uri="{FF2B5EF4-FFF2-40B4-BE49-F238E27FC236}">
                <a16:creationId xmlns:a16="http://schemas.microsoft.com/office/drawing/2014/main" id="{CEB353F3-1CE3-9D5A-103A-58CEDF19986A}"/>
              </a:ext>
            </a:extLst>
          </p:cNvPr>
          <p:cNvSpPr>
            <a:spLocks noGrp="1"/>
          </p:cNvSpPr>
          <p:nvPr>
            <p:ph type="ftr" sz="quarter" idx="12"/>
          </p:nvPr>
        </p:nvSpPr>
        <p:spPr/>
        <p:txBody>
          <a:bodyPr/>
          <a:lstStyle/>
          <a:p>
            <a:endParaRPr lang="sv-SE"/>
          </a:p>
        </p:txBody>
      </p:sp>
    </p:spTree>
    <p:extLst>
      <p:ext uri="{BB962C8B-B14F-4D97-AF65-F5344CB8AC3E}">
        <p14:creationId xmlns:p14="http://schemas.microsoft.com/office/powerpoint/2010/main" val="141215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4FB936-EF05-DEA9-173B-9B0D5BD33A77}"/>
              </a:ext>
            </a:extLst>
          </p:cNvPr>
          <p:cNvPicPr>
            <a:picLocks noChangeAspect="1"/>
          </p:cNvPicPr>
          <p:nvPr/>
        </p:nvPicPr>
        <p:blipFill>
          <a:blip r:embed="rId2"/>
          <a:stretch>
            <a:fillRect/>
          </a:stretch>
        </p:blipFill>
        <p:spPr>
          <a:xfrm>
            <a:off x="1953870" y="0"/>
            <a:ext cx="8284259" cy="6858000"/>
          </a:xfrm>
          <a:prstGeom prst="rect">
            <a:avLst/>
          </a:prstGeom>
        </p:spPr>
      </p:pic>
    </p:spTree>
    <p:extLst>
      <p:ext uri="{BB962C8B-B14F-4D97-AF65-F5344CB8AC3E}">
        <p14:creationId xmlns:p14="http://schemas.microsoft.com/office/powerpoint/2010/main" val="3951180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8979B782-49F9-B132-FCF8-B695AA39D101}"/>
              </a:ext>
            </a:extLst>
          </p:cNvPr>
          <p:cNvSpPr>
            <a:spLocks noGrp="1"/>
          </p:cNvSpPr>
          <p:nvPr>
            <p:ph type="ftr" sz="quarter" idx="13"/>
          </p:nvPr>
        </p:nvSpPr>
        <p:spPr>
          <a:xfrm>
            <a:off x="4038600" y="6356357"/>
            <a:ext cx="4114800" cy="365125"/>
          </a:xfrm>
        </p:spPr>
        <p:txBody>
          <a:bodyPr/>
          <a:lstStyle/>
          <a:p>
            <a:endParaRPr lang="sv-SE"/>
          </a:p>
        </p:txBody>
      </p:sp>
      <p:sp>
        <p:nvSpPr>
          <p:cNvPr id="10" name="Title 2">
            <a:extLst>
              <a:ext uri="{FF2B5EF4-FFF2-40B4-BE49-F238E27FC236}">
                <a16:creationId xmlns:a16="http://schemas.microsoft.com/office/drawing/2014/main" id="{29412072-760B-36A2-0F1F-F331309C1A33}"/>
              </a:ext>
            </a:extLst>
          </p:cNvPr>
          <p:cNvSpPr>
            <a:spLocks noGrp="1"/>
          </p:cNvSpPr>
          <p:nvPr>
            <p:ph type="title"/>
          </p:nvPr>
        </p:nvSpPr>
        <p:spPr>
          <a:xfrm>
            <a:off x="589492" y="1180800"/>
            <a:ext cx="5122800" cy="756000"/>
          </a:xfrm>
        </p:spPr>
        <p:txBody>
          <a:bodyPr/>
          <a:lstStyle/>
          <a:p>
            <a:r>
              <a:rPr lang="en-US" dirty="0"/>
              <a:t>PDFGPT</a:t>
            </a:r>
          </a:p>
        </p:txBody>
      </p:sp>
      <p:pic>
        <p:nvPicPr>
          <p:cNvPr id="3" name="Picture 2">
            <a:extLst>
              <a:ext uri="{FF2B5EF4-FFF2-40B4-BE49-F238E27FC236}">
                <a16:creationId xmlns:a16="http://schemas.microsoft.com/office/drawing/2014/main" id="{3BE4DA4E-2B58-465C-5CD3-231623298DF6}"/>
              </a:ext>
            </a:extLst>
          </p:cNvPr>
          <p:cNvPicPr>
            <a:picLocks noChangeAspect="1"/>
          </p:cNvPicPr>
          <p:nvPr/>
        </p:nvPicPr>
        <p:blipFill>
          <a:blip r:embed="rId2"/>
          <a:stretch>
            <a:fillRect/>
          </a:stretch>
        </p:blipFill>
        <p:spPr>
          <a:xfrm>
            <a:off x="6103429" y="1579693"/>
            <a:ext cx="5508000" cy="3442499"/>
          </a:xfrm>
          <a:prstGeom prst="rect">
            <a:avLst/>
          </a:prstGeom>
          <a:noFill/>
        </p:spPr>
      </p:pic>
      <p:sp>
        <p:nvSpPr>
          <p:cNvPr id="12" name="Text Placeholder 4">
            <a:extLst>
              <a:ext uri="{FF2B5EF4-FFF2-40B4-BE49-F238E27FC236}">
                <a16:creationId xmlns:a16="http://schemas.microsoft.com/office/drawing/2014/main" id="{B0672346-D9D0-EB20-18CA-A3A258B4C6CE}"/>
              </a:ext>
            </a:extLst>
          </p:cNvPr>
          <p:cNvSpPr>
            <a:spLocks noGrp="1"/>
          </p:cNvSpPr>
          <p:nvPr>
            <p:ph type="body" sz="quarter" idx="11"/>
          </p:nvPr>
        </p:nvSpPr>
        <p:spPr>
          <a:xfrm>
            <a:off x="589493" y="2300400"/>
            <a:ext cx="5122800" cy="3120685"/>
          </a:xfrm>
        </p:spPr>
        <p:txBody>
          <a:bodyPr/>
          <a:lstStyle/>
          <a:p>
            <a:r>
              <a:rPr lang="en-US" dirty="0"/>
              <a:t>Train ChatGPT on your own specific text</a:t>
            </a:r>
          </a:p>
          <a:p>
            <a:r>
              <a:rPr lang="en-US" dirty="0"/>
              <a:t>No login needed, but API key from OpenAI is necessary</a:t>
            </a:r>
          </a:p>
          <a:p>
            <a:r>
              <a:rPr lang="en-US" dirty="0"/>
              <a:t>Data collection</a:t>
            </a:r>
          </a:p>
          <a:p>
            <a:r>
              <a:rPr lang="en-US" dirty="0"/>
              <a:t>Try it out: </a:t>
            </a:r>
            <a:br>
              <a:rPr lang="en-US" dirty="0"/>
            </a:br>
            <a:r>
              <a:rPr lang="en-US" dirty="0"/>
              <a:t>pdfgpt.io</a:t>
            </a:r>
          </a:p>
        </p:txBody>
      </p:sp>
      <p:pic>
        <p:nvPicPr>
          <p:cNvPr id="4" name="Picture 3">
            <a:extLst>
              <a:ext uri="{FF2B5EF4-FFF2-40B4-BE49-F238E27FC236}">
                <a16:creationId xmlns:a16="http://schemas.microsoft.com/office/drawing/2014/main" id="{58C2FA92-37A5-EC30-A9A6-B19BAA53D1F1}"/>
              </a:ext>
            </a:extLst>
          </p:cNvPr>
          <p:cNvPicPr>
            <a:picLocks noChangeAspect="1"/>
          </p:cNvPicPr>
          <p:nvPr/>
        </p:nvPicPr>
        <p:blipFill>
          <a:blip r:embed="rId3"/>
          <a:stretch>
            <a:fillRect/>
          </a:stretch>
        </p:blipFill>
        <p:spPr>
          <a:xfrm>
            <a:off x="6101167" y="1579693"/>
            <a:ext cx="5499982" cy="3442499"/>
          </a:xfrm>
          <a:prstGeom prst="rect">
            <a:avLst/>
          </a:prstGeom>
        </p:spPr>
      </p:pic>
      <p:pic>
        <p:nvPicPr>
          <p:cNvPr id="2" name="Picture 1">
            <a:extLst>
              <a:ext uri="{FF2B5EF4-FFF2-40B4-BE49-F238E27FC236}">
                <a16:creationId xmlns:a16="http://schemas.microsoft.com/office/drawing/2014/main" id="{F749882F-B0A8-A0D9-F0ED-F7DBF1C4AEB6}"/>
              </a:ext>
            </a:extLst>
          </p:cNvPr>
          <p:cNvPicPr>
            <a:picLocks noChangeAspect="1"/>
          </p:cNvPicPr>
          <p:nvPr/>
        </p:nvPicPr>
        <p:blipFill>
          <a:blip r:embed="rId4"/>
          <a:stretch>
            <a:fillRect/>
          </a:stretch>
        </p:blipFill>
        <p:spPr>
          <a:xfrm>
            <a:off x="5961888" y="1558800"/>
            <a:ext cx="5649541" cy="3467372"/>
          </a:xfrm>
          <a:prstGeom prst="rect">
            <a:avLst/>
          </a:prstGeom>
        </p:spPr>
      </p:pic>
      <p:pic>
        <p:nvPicPr>
          <p:cNvPr id="6" name="Picture 5">
            <a:extLst>
              <a:ext uri="{FF2B5EF4-FFF2-40B4-BE49-F238E27FC236}">
                <a16:creationId xmlns:a16="http://schemas.microsoft.com/office/drawing/2014/main" id="{27385814-9A46-5A83-739C-26E36279CB56}"/>
              </a:ext>
            </a:extLst>
          </p:cNvPr>
          <p:cNvPicPr>
            <a:picLocks noChangeAspect="1"/>
          </p:cNvPicPr>
          <p:nvPr/>
        </p:nvPicPr>
        <p:blipFill>
          <a:blip r:embed="rId5"/>
          <a:stretch>
            <a:fillRect/>
          </a:stretch>
        </p:blipFill>
        <p:spPr>
          <a:xfrm>
            <a:off x="5951608" y="1558800"/>
            <a:ext cx="5649541" cy="3671994"/>
          </a:xfrm>
          <a:prstGeom prst="rect">
            <a:avLst/>
          </a:prstGeom>
        </p:spPr>
      </p:pic>
    </p:spTree>
    <p:extLst>
      <p:ext uri="{BB962C8B-B14F-4D97-AF65-F5344CB8AC3E}">
        <p14:creationId xmlns:p14="http://schemas.microsoft.com/office/powerpoint/2010/main" val="3474821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nd references">
            <a:extLst>
              <a:ext uri="{FF2B5EF4-FFF2-40B4-BE49-F238E27FC236}">
                <a16:creationId xmlns:a16="http://schemas.microsoft.com/office/drawing/2014/main" id="{CDDBC85C-FC6D-9041-0DE2-E675EE627E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86" y="511175"/>
            <a:ext cx="11757028" cy="583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870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8979B782-49F9-B132-FCF8-B695AA39D101}"/>
              </a:ext>
            </a:extLst>
          </p:cNvPr>
          <p:cNvSpPr>
            <a:spLocks noGrp="1"/>
          </p:cNvSpPr>
          <p:nvPr>
            <p:ph type="ftr" sz="quarter" idx="13"/>
          </p:nvPr>
        </p:nvSpPr>
        <p:spPr>
          <a:xfrm>
            <a:off x="4038600" y="6356357"/>
            <a:ext cx="4114800" cy="365125"/>
          </a:xfrm>
        </p:spPr>
        <p:txBody>
          <a:bodyPr/>
          <a:lstStyle/>
          <a:p>
            <a:endParaRPr lang="sv-SE"/>
          </a:p>
        </p:txBody>
      </p:sp>
      <p:sp>
        <p:nvSpPr>
          <p:cNvPr id="10" name="Title 2">
            <a:extLst>
              <a:ext uri="{FF2B5EF4-FFF2-40B4-BE49-F238E27FC236}">
                <a16:creationId xmlns:a16="http://schemas.microsoft.com/office/drawing/2014/main" id="{29412072-760B-36A2-0F1F-F331309C1A33}"/>
              </a:ext>
            </a:extLst>
          </p:cNvPr>
          <p:cNvSpPr>
            <a:spLocks noGrp="1"/>
          </p:cNvSpPr>
          <p:nvPr>
            <p:ph type="title"/>
          </p:nvPr>
        </p:nvSpPr>
        <p:spPr>
          <a:xfrm>
            <a:off x="589492" y="1180800"/>
            <a:ext cx="5122800" cy="756000"/>
          </a:xfrm>
        </p:spPr>
        <p:txBody>
          <a:bodyPr/>
          <a:lstStyle/>
          <a:p>
            <a:r>
              <a:rPr lang="en-US" dirty="0"/>
              <a:t>Slides AI</a:t>
            </a:r>
          </a:p>
        </p:txBody>
      </p:sp>
      <p:sp>
        <p:nvSpPr>
          <p:cNvPr id="12" name="Text Placeholder 4">
            <a:extLst>
              <a:ext uri="{FF2B5EF4-FFF2-40B4-BE49-F238E27FC236}">
                <a16:creationId xmlns:a16="http://schemas.microsoft.com/office/drawing/2014/main" id="{B0672346-D9D0-EB20-18CA-A3A258B4C6CE}"/>
              </a:ext>
            </a:extLst>
          </p:cNvPr>
          <p:cNvSpPr>
            <a:spLocks noGrp="1"/>
          </p:cNvSpPr>
          <p:nvPr>
            <p:ph type="body" sz="quarter" idx="11"/>
          </p:nvPr>
        </p:nvSpPr>
        <p:spPr>
          <a:xfrm>
            <a:off x="589493" y="2300400"/>
            <a:ext cx="5122800" cy="3120685"/>
          </a:xfrm>
        </p:spPr>
        <p:txBody>
          <a:bodyPr/>
          <a:lstStyle/>
          <a:p>
            <a:r>
              <a:rPr lang="en-US" dirty="0"/>
              <a:t>Create slides from text automagically</a:t>
            </a:r>
          </a:p>
          <a:p>
            <a:r>
              <a:rPr lang="en-US" dirty="0"/>
              <a:t>Works with Google</a:t>
            </a:r>
          </a:p>
          <a:p>
            <a:r>
              <a:rPr lang="en-US" dirty="0"/>
              <a:t>Data collection, paid for more than 3 slides per month</a:t>
            </a:r>
          </a:p>
          <a:p>
            <a:r>
              <a:rPr lang="en-US" dirty="0"/>
              <a:t>Try it out: </a:t>
            </a:r>
            <a:br>
              <a:rPr lang="en-US" dirty="0"/>
            </a:br>
            <a:r>
              <a:rPr lang="en-US" dirty="0"/>
              <a:t>slidesai.io</a:t>
            </a:r>
          </a:p>
        </p:txBody>
      </p:sp>
      <p:pic>
        <p:nvPicPr>
          <p:cNvPr id="7" name="Picture 6">
            <a:extLst>
              <a:ext uri="{FF2B5EF4-FFF2-40B4-BE49-F238E27FC236}">
                <a16:creationId xmlns:a16="http://schemas.microsoft.com/office/drawing/2014/main" id="{7A594F13-AAF0-0476-2C60-CA64470F0269}"/>
              </a:ext>
            </a:extLst>
          </p:cNvPr>
          <p:cNvPicPr>
            <a:picLocks noChangeAspect="1"/>
          </p:cNvPicPr>
          <p:nvPr/>
        </p:nvPicPr>
        <p:blipFill>
          <a:blip r:embed="rId2"/>
          <a:stretch>
            <a:fillRect/>
          </a:stretch>
        </p:blipFill>
        <p:spPr>
          <a:xfrm>
            <a:off x="6115240" y="1558800"/>
            <a:ext cx="5295328" cy="3060137"/>
          </a:xfrm>
          <a:prstGeom prst="rect">
            <a:avLst/>
          </a:prstGeom>
        </p:spPr>
      </p:pic>
    </p:spTree>
    <p:extLst>
      <p:ext uri="{BB962C8B-B14F-4D97-AF65-F5344CB8AC3E}">
        <p14:creationId xmlns:p14="http://schemas.microsoft.com/office/powerpoint/2010/main" val="3833788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8979B782-49F9-B132-FCF8-B695AA39D101}"/>
              </a:ext>
            </a:extLst>
          </p:cNvPr>
          <p:cNvSpPr>
            <a:spLocks noGrp="1"/>
          </p:cNvSpPr>
          <p:nvPr>
            <p:ph type="ftr" sz="quarter" idx="13"/>
          </p:nvPr>
        </p:nvSpPr>
        <p:spPr>
          <a:xfrm>
            <a:off x="4038600" y="6356357"/>
            <a:ext cx="4114800" cy="365125"/>
          </a:xfrm>
        </p:spPr>
        <p:txBody>
          <a:bodyPr/>
          <a:lstStyle/>
          <a:p>
            <a:endParaRPr lang="sv-SE"/>
          </a:p>
        </p:txBody>
      </p:sp>
      <p:sp>
        <p:nvSpPr>
          <p:cNvPr id="10" name="Title 2">
            <a:extLst>
              <a:ext uri="{FF2B5EF4-FFF2-40B4-BE49-F238E27FC236}">
                <a16:creationId xmlns:a16="http://schemas.microsoft.com/office/drawing/2014/main" id="{29412072-760B-36A2-0F1F-F331309C1A33}"/>
              </a:ext>
            </a:extLst>
          </p:cNvPr>
          <p:cNvSpPr>
            <a:spLocks noGrp="1"/>
          </p:cNvSpPr>
          <p:nvPr>
            <p:ph type="title"/>
          </p:nvPr>
        </p:nvSpPr>
        <p:spPr>
          <a:xfrm>
            <a:off x="589492" y="1180800"/>
            <a:ext cx="5122800" cy="756000"/>
          </a:xfrm>
        </p:spPr>
        <p:txBody>
          <a:bodyPr/>
          <a:lstStyle/>
          <a:p>
            <a:r>
              <a:rPr lang="en-US" dirty="0" err="1"/>
              <a:t>Quillbot</a:t>
            </a:r>
            <a:endParaRPr lang="en-US" dirty="0"/>
          </a:p>
        </p:txBody>
      </p:sp>
      <p:pic>
        <p:nvPicPr>
          <p:cNvPr id="3" name="Picture 2">
            <a:extLst>
              <a:ext uri="{FF2B5EF4-FFF2-40B4-BE49-F238E27FC236}">
                <a16:creationId xmlns:a16="http://schemas.microsoft.com/office/drawing/2014/main" id="{3BE4DA4E-2B58-465C-5CD3-231623298DF6}"/>
              </a:ext>
            </a:extLst>
          </p:cNvPr>
          <p:cNvPicPr>
            <a:picLocks noChangeAspect="1"/>
          </p:cNvPicPr>
          <p:nvPr/>
        </p:nvPicPr>
        <p:blipFill>
          <a:blip r:embed="rId2"/>
          <a:stretch>
            <a:fillRect/>
          </a:stretch>
        </p:blipFill>
        <p:spPr>
          <a:xfrm>
            <a:off x="6103429" y="1579693"/>
            <a:ext cx="5508000" cy="3442499"/>
          </a:xfrm>
          <a:prstGeom prst="rect">
            <a:avLst/>
          </a:prstGeom>
          <a:noFill/>
        </p:spPr>
      </p:pic>
      <p:sp>
        <p:nvSpPr>
          <p:cNvPr id="12" name="Text Placeholder 4">
            <a:extLst>
              <a:ext uri="{FF2B5EF4-FFF2-40B4-BE49-F238E27FC236}">
                <a16:creationId xmlns:a16="http://schemas.microsoft.com/office/drawing/2014/main" id="{B0672346-D9D0-EB20-18CA-A3A258B4C6CE}"/>
              </a:ext>
            </a:extLst>
          </p:cNvPr>
          <p:cNvSpPr>
            <a:spLocks noGrp="1"/>
          </p:cNvSpPr>
          <p:nvPr>
            <p:ph type="body" sz="quarter" idx="11"/>
          </p:nvPr>
        </p:nvSpPr>
        <p:spPr>
          <a:xfrm>
            <a:off x="589493" y="2300400"/>
            <a:ext cx="5122800" cy="3120685"/>
          </a:xfrm>
        </p:spPr>
        <p:txBody>
          <a:bodyPr/>
          <a:lstStyle/>
          <a:p>
            <a:r>
              <a:rPr lang="en-US" dirty="0"/>
              <a:t>Paraphrase, check grammar, plagiarism, </a:t>
            </a:r>
            <a:r>
              <a:rPr lang="en-US" dirty="0" err="1"/>
              <a:t>summarise</a:t>
            </a:r>
            <a:r>
              <a:rPr lang="en-US" dirty="0"/>
              <a:t>, co-write, generate citations, suggest references </a:t>
            </a:r>
          </a:p>
          <a:p>
            <a:r>
              <a:rPr lang="en-US" dirty="0"/>
              <a:t>No login needed, paid version</a:t>
            </a:r>
          </a:p>
          <a:p>
            <a:r>
              <a:rPr lang="en-US" dirty="0"/>
              <a:t>Data collection</a:t>
            </a:r>
          </a:p>
          <a:p>
            <a:r>
              <a:rPr lang="en-US" dirty="0"/>
              <a:t>Try it out: </a:t>
            </a:r>
            <a:br>
              <a:rPr lang="en-US" dirty="0"/>
            </a:br>
            <a:r>
              <a:rPr lang="en-US" dirty="0"/>
              <a:t>pdfgpt.io</a:t>
            </a:r>
          </a:p>
        </p:txBody>
      </p:sp>
      <p:pic>
        <p:nvPicPr>
          <p:cNvPr id="4" name="Picture 3">
            <a:extLst>
              <a:ext uri="{FF2B5EF4-FFF2-40B4-BE49-F238E27FC236}">
                <a16:creationId xmlns:a16="http://schemas.microsoft.com/office/drawing/2014/main" id="{58C2FA92-37A5-EC30-A9A6-B19BAA53D1F1}"/>
              </a:ext>
            </a:extLst>
          </p:cNvPr>
          <p:cNvPicPr>
            <a:picLocks noChangeAspect="1"/>
          </p:cNvPicPr>
          <p:nvPr/>
        </p:nvPicPr>
        <p:blipFill>
          <a:blip r:embed="rId3"/>
          <a:stretch>
            <a:fillRect/>
          </a:stretch>
        </p:blipFill>
        <p:spPr>
          <a:xfrm>
            <a:off x="6101167" y="1579693"/>
            <a:ext cx="5499982" cy="3442499"/>
          </a:xfrm>
          <a:prstGeom prst="rect">
            <a:avLst/>
          </a:prstGeom>
        </p:spPr>
      </p:pic>
      <p:pic>
        <p:nvPicPr>
          <p:cNvPr id="2" name="Picture 1">
            <a:extLst>
              <a:ext uri="{FF2B5EF4-FFF2-40B4-BE49-F238E27FC236}">
                <a16:creationId xmlns:a16="http://schemas.microsoft.com/office/drawing/2014/main" id="{F749882F-B0A8-A0D9-F0ED-F7DBF1C4AEB6}"/>
              </a:ext>
            </a:extLst>
          </p:cNvPr>
          <p:cNvPicPr>
            <a:picLocks noChangeAspect="1"/>
          </p:cNvPicPr>
          <p:nvPr/>
        </p:nvPicPr>
        <p:blipFill>
          <a:blip r:embed="rId4"/>
          <a:stretch>
            <a:fillRect/>
          </a:stretch>
        </p:blipFill>
        <p:spPr>
          <a:xfrm>
            <a:off x="5961888" y="1558800"/>
            <a:ext cx="5649541" cy="3467372"/>
          </a:xfrm>
          <a:prstGeom prst="rect">
            <a:avLst/>
          </a:prstGeom>
        </p:spPr>
      </p:pic>
      <p:pic>
        <p:nvPicPr>
          <p:cNvPr id="7" name="Picture 6">
            <a:extLst>
              <a:ext uri="{FF2B5EF4-FFF2-40B4-BE49-F238E27FC236}">
                <a16:creationId xmlns:a16="http://schemas.microsoft.com/office/drawing/2014/main" id="{BA09EEA8-D9DE-5E7B-9893-9B2CCDBB3ED9}"/>
              </a:ext>
            </a:extLst>
          </p:cNvPr>
          <p:cNvPicPr>
            <a:picLocks noChangeAspect="1"/>
          </p:cNvPicPr>
          <p:nvPr/>
        </p:nvPicPr>
        <p:blipFill>
          <a:blip r:embed="rId5"/>
          <a:stretch>
            <a:fillRect/>
          </a:stretch>
        </p:blipFill>
        <p:spPr>
          <a:xfrm>
            <a:off x="6382512" y="1558800"/>
            <a:ext cx="5218637" cy="3458505"/>
          </a:xfrm>
          <a:prstGeom prst="rect">
            <a:avLst/>
          </a:prstGeom>
        </p:spPr>
      </p:pic>
    </p:spTree>
    <p:extLst>
      <p:ext uri="{BB962C8B-B14F-4D97-AF65-F5344CB8AC3E}">
        <p14:creationId xmlns:p14="http://schemas.microsoft.com/office/powerpoint/2010/main" val="444208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8C79E-D651-D877-5779-A1269B14F4E0}"/>
              </a:ext>
            </a:extLst>
          </p:cNvPr>
          <p:cNvPicPr>
            <a:picLocks noChangeAspect="1"/>
          </p:cNvPicPr>
          <p:nvPr/>
        </p:nvPicPr>
        <p:blipFill>
          <a:blip r:embed="rId2"/>
          <a:stretch>
            <a:fillRect/>
          </a:stretch>
        </p:blipFill>
        <p:spPr>
          <a:xfrm>
            <a:off x="0" y="447744"/>
            <a:ext cx="12192000" cy="5962511"/>
          </a:xfrm>
          <a:prstGeom prst="rect">
            <a:avLst/>
          </a:prstGeom>
        </p:spPr>
      </p:pic>
    </p:spTree>
    <p:extLst>
      <p:ext uri="{BB962C8B-B14F-4D97-AF65-F5344CB8AC3E}">
        <p14:creationId xmlns:p14="http://schemas.microsoft.com/office/powerpoint/2010/main" val="2562264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8979B782-49F9-B132-FCF8-B695AA39D101}"/>
              </a:ext>
            </a:extLst>
          </p:cNvPr>
          <p:cNvSpPr>
            <a:spLocks noGrp="1"/>
          </p:cNvSpPr>
          <p:nvPr>
            <p:ph type="ftr" sz="quarter" idx="13"/>
          </p:nvPr>
        </p:nvSpPr>
        <p:spPr>
          <a:xfrm>
            <a:off x="4038600" y="6356357"/>
            <a:ext cx="4114800" cy="365125"/>
          </a:xfrm>
        </p:spPr>
        <p:txBody>
          <a:bodyPr/>
          <a:lstStyle/>
          <a:p>
            <a:endParaRPr lang="sv-SE"/>
          </a:p>
        </p:txBody>
      </p:sp>
      <p:sp>
        <p:nvSpPr>
          <p:cNvPr id="10" name="Title 2">
            <a:extLst>
              <a:ext uri="{FF2B5EF4-FFF2-40B4-BE49-F238E27FC236}">
                <a16:creationId xmlns:a16="http://schemas.microsoft.com/office/drawing/2014/main" id="{29412072-760B-36A2-0F1F-F331309C1A33}"/>
              </a:ext>
            </a:extLst>
          </p:cNvPr>
          <p:cNvSpPr>
            <a:spLocks noGrp="1"/>
          </p:cNvSpPr>
          <p:nvPr>
            <p:ph type="title"/>
          </p:nvPr>
        </p:nvSpPr>
        <p:spPr>
          <a:xfrm>
            <a:off x="589492" y="1180800"/>
            <a:ext cx="5122800" cy="756000"/>
          </a:xfrm>
        </p:spPr>
        <p:txBody>
          <a:bodyPr/>
          <a:lstStyle/>
          <a:p>
            <a:r>
              <a:rPr lang="en-US" dirty="0"/>
              <a:t>Semantic Scholar</a:t>
            </a:r>
          </a:p>
        </p:txBody>
      </p:sp>
      <p:sp>
        <p:nvSpPr>
          <p:cNvPr id="12" name="Text Placeholder 4">
            <a:extLst>
              <a:ext uri="{FF2B5EF4-FFF2-40B4-BE49-F238E27FC236}">
                <a16:creationId xmlns:a16="http://schemas.microsoft.com/office/drawing/2014/main" id="{B0672346-D9D0-EB20-18CA-A3A258B4C6CE}"/>
              </a:ext>
            </a:extLst>
          </p:cNvPr>
          <p:cNvSpPr>
            <a:spLocks noGrp="1"/>
          </p:cNvSpPr>
          <p:nvPr>
            <p:ph type="body" sz="quarter" idx="11"/>
          </p:nvPr>
        </p:nvSpPr>
        <p:spPr>
          <a:xfrm>
            <a:off x="589493" y="2300400"/>
            <a:ext cx="5122800" cy="3120685"/>
          </a:xfrm>
        </p:spPr>
        <p:txBody>
          <a:bodyPr/>
          <a:lstStyle/>
          <a:p>
            <a:r>
              <a:rPr lang="en-US" dirty="0"/>
              <a:t>AI based search algorithms for finding relevant academic articles</a:t>
            </a:r>
          </a:p>
          <a:p>
            <a:r>
              <a:rPr lang="en-US" dirty="0"/>
              <a:t>No login needed, free account for creating “research feeds”</a:t>
            </a:r>
          </a:p>
          <a:p>
            <a:r>
              <a:rPr lang="en-US" dirty="0"/>
              <a:t>Try it out: </a:t>
            </a:r>
            <a:br>
              <a:rPr lang="en-US" dirty="0"/>
            </a:br>
            <a:r>
              <a:rPr lang="en-US" dirty="0"/>
              <a:t>semanticscholar.org</a:t>
            </a:r>
          </a:p>
        </p:txBody>
      </p:sp>
      <p:pic>
        <p:nvPicPr>
          <p:cNvPr id="6" name="Picture 5">
            <a:extLst>
              <a:ext uri="{FF2B5EF4-FFF2-40B4-BE49-F238E27FC236}">
                <a16:creationId xmlns:a16="http://schemas.microsoft.com/office/drawing/2014/main" id="{B58EAB22-7B49-FCA2-3A3E-EFB946E33848}"/>
              </a:ext>
            </a:extLst>
          </p:cNvPr>
          <p:cNvPicPr>
            <a:picLocks noChangeAspect="1"/>
          </p:cNvPicPr>
          <p:nvPr/>
        </p:nvPicPr>
        <p:blipFill>
          <a:blip r:embed="rId2"/>
          <a:stretch>
            <a:fillRect/>
          </a:stretch>
        </p:blipFill>
        <p:spPr>
          <a:xfrm>
            <a:off x="6089832" y="2218957"/>
            <a:ext cx="6102168" cy="3202128"/>
          </a:xfrm>
          <a:prstGeom prst="rect">
            <a:avLst/>
          </a:prstGeom>
        </p:spPr>
      </p:pic>
    </p:spTree>
    <p:extLst>
      <p:ext uri="{BB962C8B-B14F-4D97-AF65-F5344CB8AC3E}">
        <p14:creationId xmlns:p14="http://schemas.microsoft.com/office/powerpoint/2010/main" val="653777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8979B782-49F9-B132-FCF8-B695AA39D101}"/>
              </a:ext>
            </a:extLst>
          </p:cNvPr>
          <p:cNvSpPr>
            <a:spLocks noGrp="1"/>
          </p:cNvSpPr>
          <p:nvPr>
            <p:ph type="ftr" sz="quarter" idx="13"/>
          </p:nvPr>
        </p:nvSpPr>
        <p:spPr>
          <a:xfrm>
            <a:off x="4038600" y="6356357"/>
            <a:ext cx="4114800" cy="365125"/>
          </a:xfrm>
        </p:spPr>
        <p:txBody>
          <a:bodyPr/>
          <a:lstStyle/>
          <a:p>
            <a:endParaRPr lang="sv-SE"/>
          </a:p>
        </p:txBody>
      </p:sp>
      <p:sp>
        <p:nvSpPr>
          <p:cNvPr id="10" name="Title 2">
            <a:extLst>
              <a:ext uri="{FF2B5EF4-FFF2-40B4-BE49-F238E27FC236}">
                <a16:creationId xmlns:a16="http://schemas.microsoft.com/office/drawing/2014/main" id="{29412072-760B-36A2-0F1F-F331309C1A33}"/>
              </a:ext>
            </a:extLst>
          </p:cNvPr>
          <p:cNvSpPr>
            <a:spLocks noGrp="1"/>
          </p:cNvSpPr>
          <p:nvPr>
            <p:ph type="title"/>
          </p:nvPr>
        </p:nvSpPr>
        <p:spPr>
          <a:xfrm>
            <a:off x="589492" y="1180800"/>
            <a:ext cx="5122800" cy="756000"/>
          </a:xfrm>
        </p:spPr>
        <p:txBody>
          <a:bodyPr/>
          <a:lstStyle/>
          <a:p>
            <a:r>
              <a:rPr lang="en-US" dirty="0"/>
              <a:t>Consensus</a:t>
            </a:r>
          </a:p>
        </p:txBody>
      </p:sp>
      <p:sp>
        <p:nvSpPr>
          <p:cNvPr id="12" name="Text Placeholder 4">
            <a:extLst>
              <a:ext uri="{FF2B5EF4-FFF2-40B4-BE49-F238E27FC236}">
                <a16:creationId xmlns:a16="http://schemas.microsoft.com/office/drawing/2014/main" id="{B0672346-D9D0-EB20-18CA-A3A258B4C6CE}"/>
              </a:ext>
            </a:extLst>
          </p:cNvPr>
          <p:cNvSpPr>
            <a:spLocks noGrp="1"/>
          </p:cNvSpPr>
          <p:nvPr>
            <p:ph type="body" sz="quarter" idx="11"/>
          </p:nvPr>
        </p:nvSpPr>
        <p:spPr>
          <a:xfrm>
            <a:off x="589493" y="2300400"/>
            <a:ext cx="5122800" cy="3120685"/>
          </a:xfrm>
        </p:spPr>
        <p:txBody>
          <a:bodyPr/>
          <a:lstStyle/>
          <a:p>
            <a:r>
              <a:rPr lang="en-US" dirty="0"/>
              <a:t>Search engine that uses AI to extract and distill findings directly</a:t>
            </a:r>
          </a:p>
          <a:p>
            <a:r>
              <a:rPr lang="en-US" dirty="0"/>
              <a:t>Login needed</a:t>
            </a:r>
          </a:p>
          <a:p>
            <a:r>
              <a:rPr lang="en-US" dirty="0"/>
              <a:t>Try it out: </a:t>
            </a:r>
            <a:br>
              <a:rPr lang="en-US" dirty="0"/>
            </a:br>
            <a:r>
              <a:rPr lang="en-US" dirty="0"/>
              <a:t>semanticscholar.org</a:t>
            </a:r>
          </a:p>
        </p:txBody>
      </p:sp>
      <p:pic>
        <p:nvPicPr>
          <p:cNvPr id="6" name="Picture 5">
            <a:extLst>
              <a:ext uri="{FF2B5EF4-FFF2-40B4-BE49-F238E27FC236}">
                <a16:creationId xmlns:a16="http://schemas.microsoft.com/office/drawing/2014/main" id="{B58EAB22-7B49-FCA2-3A3E-EFB946E33848}"/>
              </a:ext>
            </a:extLst>
          </p:cNvPr>
          <p:cNvPicPr>
            <a:picLocks noChangeAspect="1"/>
          </p:cNvPicPr>
          <p:nvPr/>
        </p:nvPicPr>
        <p:blipFill>
          <a:blip r:embed="rId2"/>
          <a:stretch>
            <a:fillRect/>
          </a:stretch>
        </p:blipFill>
        <p:spPr>
          <a:xfrm>
            <a:off x="6089832" y="2218957"/>
            <a:ext cx="6102168" cy="3202128"/>
          </a:xfrm>
          <a:prstGeom prst="rect">
            <a:avLst/>
          </a:prstGeom>
        </p:spPr>
      </p:pic>
    </p:spTree>
    <p:extLst>
      <p:ext uri="{BB962C8B-B14F-4D97-AF65-F5344CB8AC3E}">
        <p14:creationId xmlns:p14="http://schemas.microsoft.com/office/powerpoint/2010/main" val="1446642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A85615-F24B-8263-FEA7-9028F8B55D2E}"/>
              </a:ext>
            </a:extLst>
          </p:cNvPr>
          <p:cNvPicPr>
            <a:picLocks noChangeAspect="1"/>
          </p:cNvPicPr>
          <p:nvPr/>
        </p:nvPicPr>
        <p:blipFill>
          <a:blip r:embed="rId2"/>
          <a:stretch>
            <a:fillRect/>
          </a:stretch>
        </p:blipFill>
        <p:spPr>
          <a:xfrm>
            <a:off x="582750" y="178677"/>
            <a:ext cx="11026500" cy="6500645"/>
          </a:xfrm>
          <a:prstGeom prst="rect">
            <a:avLst/>
          </a:prstGeom>
        </p:spPr>
      </p:pic>
    </p:spTree>
    <p:extLst>
      <p:ext uri="{BB962C8B-B14F-4D97-AF65-F5344CB8AC3E}">
        <p14:creationId xmlns:p14="http://schemas.microsoft.com/office/powerpoint/2010/main" val="1130015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8979B782-49F9-B132-FCF8-B695AA39D101}"/>
              </a:ext>
            </a:extLst>
          </p:cNvPr>
          <p:cNvSpPr>
            <a:spLocks noGrp="1"/>
          </p:cNvSpPr>
          <p:nvPr>
            <p:ph type="ftr" sz="quarter" idx="13"/>
          </p:nvPr>
        </p:nvSpPr>
        <p:spPr>
          <a:xfrm>
            <a:off x="4038600" y="6356357"/>
            <a:ext cx="4114800" cy="365125"/>
          </a:xfrm>
        </p:spPr>
        <p:txBody>
          <a:bodyPr/>
          <a:lstStyle/>
          <a:p>
            <a:endParaRPr lang="sv-SE"/>
          </a:p>
        </p:txBody>
      </p:sp>
      <p:sp>
        <p:nvSpPr>
          <p:cNvPr id="10" name="Title 2">
            <a:extLst>
              <a:ext uri="{FF2B5EF4-FFF2-40B4-BE49-F238E27FC236}">
                <a16:creationId xmlns:a16="http://schemas.microsoft.com/office/drawing/2014/main" id="{29412072-760B-36A2-0F1F-F331309C1A33}"/>
              </a:ext>
            </a:extLst>
          </p:cNvPr>
          <p:cNvSpPr>
            <a:spLocks noGrp="1"/>
          </p:cNvSpPr>
          <p:nvPr>
            <p:ph type="title"/>
          </p:nvPr>
        </p:nvSpPr>
        <p:spPr>
          <a:xfrm>
            <a:off x="589492" y="1180800"/>
            <a:ext cx="5122800" cy="756000"/>
          </a:xfrm>
        </p:spPr>
        <p:txBody>
          <a:bodyPr/>
          <a:lstStyle/>
          <a:p>
            <a:r>
              <a:rPr lang="en-US" dirty="0"/>
              <a:t>Elicit</a:t>
            </a:r>
          </a:p>
        </p:txBody>
      </p:sp>
      <p:sp>
        <p:nvSpPr>
          <p:cNvPr id="12" name="Text Placeholder 4">
            <a:extLst>
              <a:ext uri="{FF2B5EF4-FFF2-40B4-BE49-F238E27FC236}">
                <a16:creationId xmlns:a16="http://schemas.microsoft.com/office/drawing/2014/main" id="{B0672346-D9D0-EB20-18CA-A3A258B4C6CE}"/>
              </a:ext>
            </a:extLst>
          </p:cNvPr>
          <p:cNvSpPr>
            <a:spLocks noGrp="1"/>
          </p:cNvSpPr>
          <p:nvPr>
            <p:ph type="body" sz="quarter" idx="11"/>
          </p:nvPr>
        </p:nvSpPr>
        <p:spPr>
          <a:xfrm>
            <a:off x="589493" y="2300400"/>
            <a:ext cx="5122800" cy="3120685"/>
          </a:xfrm>
        </p:spPr>
        <p:txBody>
          <a:bodyPr/>
          <a:lstStyle/>
          <a:p>
            <a:r>
              <a:rPr lang="en-US" dirty="0"/>
              <a:t>AI research assistant</a:t>
            </a:r>
          </a:p>
          <a:p>
            <a:r>
              <a:rPr lang="en-US" dirty="0"/>
              <a:t>Create abstract summaries per article, </a:t>
            </a:r>
            <a:r>
              <a:rPr lang="en-US" dirty="0" err="1"/>
              <a:t>summarise</a:t>
            </a:r>
            <a:r>
              <a:rPr lang="en-US" dirty="0"/>
              <a:t> all papers, specify outcomes, search similarities and differences, etc.</a:t>
            </a:r>
          </a:p>
          <a:p>
            <a:r>
              <a:rPr lang="en-US" dirty="0"/>
              <a:t>Login needed</a:t>
            </a:r>
          </a:p>
          <a:p>
            <a:r>
              <a:rPr lang="en-US" dirty="0"/>
              <a:t>Try it out: </a:t>
            </a:r>
            <a:br>
              <a:rPr lang="en-US" dirty="0"/>
            </a:br>
            <a:r>
              <a:rPr lang="en-US" dirty="0"/>
              <a:t>elicit.org</a:t>
            </a:r>
          </a:p>
        </p:txBody>
      </p:sp>
      <p:pic>
        <p:nvPicPr>
          <p:cNvPr id="3" name="Picture 2">
            <a:extLst>
              <a:ext uri="{FF2B5EF4-FFF2-40B4-BE49-F238E27FC236}">
                <a16:creationId xmlns:a16="http://schemas.microsoft.com/office/drawing/2014/main" id="{6EA82E29-42F0-4D48-69FD-3556BA2D596A}"/>
              </a:ext>
            </a:extLst>
          </p:cNvPr>
          <p:cNvPicPr>
            <a:picLocks noChangeAspect="1"/>
          </p:cNvPicPr>
          <p:nvPr/>
        </p:nvPicPr>
        <p:blipFill>
          <a:blip r:embed="rId2"/>
          <a:stretch>
            <a:fillRect/>
          </a:stretch>
        </p:blipFill>
        <p:spPr>
          <a:xfrm>
            <a:off x="6096000" y="1615848"/>
            <a:ext cx="5944685" cy="3805237"/>
          </a:xfrm>
          <a:prstGeom prst="rect">
            <a:avLst/>
          </a:prstGeom>
        </p:spPr>
      </p:pic>
    </p:spTree>
    <p:extLst>
      <p:ext uri="{BB962C8B-B14F-4D97-AF65-F5344CB8AC3E}">
        <p14:creationId xmlns:p14="http://schemas.microsoft.com/office/powerpoint/2010/main" val="460741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7535BA7-C96B-5B88-6812-D648DB6BE603}"/>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61454581-B55C-F0D3-ED11-EE81F28BCF4D}"/>
              </a:ext>
            </a:extLst>
          </p:cNvPr>
          <p:cNvSpPr>
            <a:spLocks noGrp="1"/>
          </p:cNvSpPr>
          <p:nvPr>
            <p:ph type="title"/>
          </p:nvPr>
        </p:nvSpPr>
        <p:spPr/>
        <p:txBody>
          <a:bodyPr/>
          <a:lstStyle/>
          <a:p>
            <a:r>
              <a:rPr lang="en-US"/>
              <a:t>What is AI?</a:t>
            </a:r>
          </a:p>
        </p:txBody>
      </p:sp>
      <p:sp>
        <p:nvSpPr>
          <p:cNvPr id="4" name="Text Placeholder 3">
            <a:extLst>
              <a:ext uri="{FF2B5EF4-FFF2-40B4-BE49-F238E27FC236}">
                <a16:creationId xmlns:a16="http://schemas.microsoft.com/office/drawing/2014/main" id="{5BEA445A-88DB-9AAE-599B-5EE00DA70788}"/>
              </a:ext>
            </a:extLst>
          </p:cNvPr>
          <p:cNvSpPr>
            <a:spLocks noGrp="1"/>
          </p:cNvSpPr>
          <p:nvPr>
            <p:ph type="body" sz="quarter" idx="11"/>
          </p:nvPr>
        </p:nvSpPr>
        <p:spPr/>
        <p:txBody>
          <a:bodyPr/>
          <a:lstStyle/>
          <a:p>
            <a:r>
              <a:rPr lang="en-US"/>
              <a:t>Artificial Intelligence: Several methods of building models that can solve tasks</a:t>
            </a:r>
          </a:p>
          <a:p>
            <a:pPr lvl="1"/>
            <a:r>
              <a:rPr lang="en-US"/>
              <a:t>Speech recognition</a:t>
            </a:r>
          </a:p>
          <a:p>
            <a:pPr lvl="1"/>
            <a:r>
              <a:rPr lang="en-US"/>
              <a:t>Spam filter</a:t>
            </a:r>
          </a:p>
          <a:p>
            <a:pPr lvl="1"/>
            <a:r>
              <a:rPr lang="en-US"/>
              <a:t>Translation</a:t>
            </a:r>
          </a:p>
          <a:p>
            <a:pPr lvl="1"/>
            <a:r>
              <a:rPr lang="en-US"/>
              <a:t>Games</a:t>
            </a:r>
          </a:p>
          <a:p>
            <a:pPr lvl="1"/>
            <a:r>
              <a:rPr lang="en-US"/>
              <a:t>Robotic vehicles</a:t>
            </a:r>
          </a:p>
          <a:p>
            <a:pPr lvl="1"/>
            <a:r>
              <a:rPr lang="en-US"/>
              <a:t>…</a:t>
            </a:r>
          </a:p>
          <a:p>
            <a:r>
              <a:rPr lang="en-US"/>
              <a:t>1950 – </a:t>
            </a:r>
          </a:p>
          <a:p>
            <a:endParaRPr lang="en-US"/>
          </a:p>
        </p:txBody>
      </p:sp>
    </p:spTree>
    <p:extLst>
      <p:ext uri="{BB962C8B-B14F-4D97-AF65-F5344CB8AC3E}">
        <p14:creationId xmlns:p14="http://schemas.microsoft.com/office/powerpoint/2010/main" val="2098074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1464B5-77DB-1188-8E9C-2FBE8AC7EBA5}"/>
              </a:ext>
            </a:extLst>
          </p:cNvPr>
          <p:cNvPicPr>
            <a:picLocks noChangeAspect="1"/>
          </p:cNvPicPr>
          <p:nvPr/>
        </p:nvPicPr>
        <p:blipFill>
          <a:blip r:embed="rId2"/>
          <a:stretch>
            <a:fillRect/>
          </a:stretch>
        </p:blipFill>
        <p:spPr>
          <a:xfrm>
            <a:off x="-54864" y="0"/>
            <a:ext cx="12350840" cy="6858000"/>
          </a:xfrm>
          <a:prstGeom prst="rect">
            <a:avLst/>
          </a:prstGeom>
        </p:spPr>
      </p:pic>
    </p:spTree>
    <p:extLst>
      <p:ext uri="{BB962C8B-B14F-4D97-AF65-F5344CB8AC3E}">
        <p14:creationId xmlns:p14="http://schemas.microsoft.com/office/powerpoint/2010/main" val="286907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ED8B64-7A80-9149-C317-8A0E3B4025F3}"/>
              </a:ext>
            </a:extLst>
          </p:cNvPr>
          <p:cNvSpPr>
            <a:spLocks noGrp="1"/>
          </p:cNvSpPr>
          <p:nvPr>
            <p:ph type="title"/>
          </p:nvPr>
        </p:nvSpPr>
        <p:spPr/>
        <p:txBody>
          <a:bodyPr/>
          <a:lstStyle/>
          <a:p>
            <a:r>
              <a:rPr lang="en-US" dirty="0"/>
              <a:t>Example Tools summary</a:t>
            </a:r>
          </a:p>
        </p:txBody>
      </p:sp>
      <p:sp>
        <p:nvSpPr>
          <p:cNvPr id="4" name="Text Placeholder 3">
            <a:extLst>
              <a:ext uri="{FF2B5EF4-FFF2-40B4-BE49-F238E27FC236}">
                <a16:creationId xmlns:a16="http://schemas.microsoft.com/office/drawing/2014/main" id="{1679D6F6-56EE-4328-CBCC-D15D0790A822}"/>
              </a:ext>
            </a:extLst>
          </p:cNvPr>
          <p:cNvSpPr>
            <a:spLocks noGrp="1"/>
          </p:cNvSpPr>
          <p:nvPr>
            <p:ph sz="half" idx="1"/>
          </p:nvPr>
        </p:nvSpPr>
        <p:spPr/>
        <p:txBody>
          <a:bodyPr/>
          <a:lstStyle/>
          <a:p>
            <a:r>
              <a:rPr lang="en-US" b="1" dirty="0" err="1"/>
              <a:t>AgentGPT</a:t>
            </a:r>
            <a:r>
              <a:rPr lang="en-US" dirty="0"/>
              <a:t>: Assemble, configure, and deploy AI agents</a:t>
            </a:r>
          </a:p>
          <a:p>
            <a:r>
              <a:rPr lang="en-US" b="1" dirty="0"/>
              <a:t>Parrot AI</a:t>
            </a:r>
            <a:r>
              <a:rPr lang="en-US" dirty="0"/>
              <a:t>: </a:t>
            </a:r>
            <a:r>
              <a:rPr lang="en-GB" dirty="0"/>
              <a:t>Collect, transcribe and store meetings</a:t>
            </a:r>
            <a:endParaRPr lang="en-US" dirty="0"/>
          </a:p>
          <a:p>
            <a:r>
              <a:rPr lang="en-US" b="1" dirty="0" err="1"/>
              <a:t>Taskade</a:t>
            </a:r>
            <a:r>
              <a:rPr lang="en-US" dirty="0"/>
              <a:t>: Collaboration, mind maps, task management</a:t>
            </a:r>
          </a:p>
          <a:p>
            <a:r>
              <a:rPr lang="en-US" b="1" dirty="0" err="1"/>
              <a:t>Phind</a:t>
            </a:r>
            <a:r>
              <a:rPr lang="en-US" dirty="0"/>
              <a:t>: Coding questions and recommendations </a:t>
            </a:r>
          </a:p>
          <a:p>
            <a:r>
              <a:rPr lang="en-US" b="1" dirty="0"/>
              <a:t>PDFGPT</a:t>
            </a:r>
            <a:r>
              <a:rPr lang="en-US" dirty="0"/>
              <a:t>: Train ChatGPT on your own specific text</a:t>
            </a:r>
          </a:p>
          <a:p>
            <a:r>
              <a:rPr lang="en-US" b="1" dirty="0"/>
              <a:t>Slides AI</a:t>
            </a:r>
            <a:r>
              <a:rPr lang="en-US" dirty="0"/>
              <a:t>: Create slides from text</a:t>
            </a:r>
          </a:p>
          <a:p>
            <a:endParaRPr lang="en-US" dirty="0"/>
          </a:p>
          <a:p>
            <a:endParaRPr lang="en-US" dirty="0"/>
          </a:p>
          <a:p>
            <a:endParaRPr lang="en-US" dirty="0"/>
          </a:p>
        </p:txBody>
      </p:sp>
      <p:sp>
        <p:nvSpPr>
          <p:cNvPr id="5" name="Content Placeholder 4">
            <a:extLst>
              <a:ext uri="{FF2B5EF4-FFF2-40B4-BE49-F238E27FC236}">
                <a16:creationId xmlns:a16="http://schemas.microsoft.com/office/drawing/2014/main" id="{12F8CA85-2164-9C92-13EA-48C323588E65}"/>
              </a:ext>
            </a:extLst>
          </p:cNvPr>
          <p:cNvSpPr>
            <a:spLocks noGrp="1"/>
          </p:cNvSpPr>
          <p:nvPr>
            <p:ph sz="half" idx="18"/>
          </p:nvPr>
        </p:nvSpPr>
        <p:spPr/>
        <p:txBody>
          <a:bodyPr/>
          <a:lstStyle/>
          <a:p>
            <a:r>
              <a:rPr lang="en-US" b="1" dirty="0" err="1"/>
              <a:t>QuillBot</a:t>
            </a:r>
            <a:r>
              <a:rPr lang="en-US" dirty="0"/>
              <a:t>: Paraphrase, check grammar, plagiarism, </a:t>
            </a:r>
            <a:r>
              <a:rPr lang="en-US" dirty="0" err="1"/>
              <a:t>summarise</a:t>
            </a:r>
            <a:r>
              <a:rPr lang="en-US" dirty="0"/>
              <a:t>, co-write, generate citations, suggest references</a:t>
            </a:r>
          </a:p>
          <a:p>
            <a:r>
              <a:rPr lang="en-US" b="1" dirty="0"/>
              <a:t>Semantic Scholar</a:t>
            </a:r>
            <a:r>
              <a:rPr lang="en-US" dirty="0"/>
              <a:t>: Find academic articles</a:t>
            </a:r>
          </a:p>
          <a:p>
            <a:r>
              <a:rPr lang="en-US" b="1" dirty="0"/>
              <a:t>Elicit</a:t>
            </a:r>
            <a:r>
              <a:rPr lang="en-US" dirty="0"/>
              <a:t>: </a:t>
            </a:r>
            <a:r>
              <a:rPr lang="en-GB" dirty="0"/>
              <a:t>Create abstract summaries per article, summarise all papers, specify outcomes, search similarities and differences</a:t>
            </a:r>
            <a:endParaRPr lang="en-US" dirty="0"/>
          </a:p>
        </p:txBody>
      </p:sp>
    </p:spTree>
    <p:extLst>
      <p:ext uri="{BB962C8B-B14F-4D97-AF65-F5344CB8AC3E}">
        <p14:creationId xmlns:p14="http://schemas.microsoft.com/office/powerpoint/2010/main" val="2213719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B21F8-076B-503D-0468-97E58D2F8DEE}"/>
              </a:ext>
            </a:extLst>
          </p:cNvPr>
          <p:cNvSpPr>
            <a:spLocks noGrp="1"/>
          </p:cNvSpPr>
          <p:nvPr>
            <p:ph type="title"/>
          </p:nvPr>
        </p:nvSpPr>
        <p:spPr/>
        <p:txBody>
          <a:bodyPr/>
          <a:lstStyle/>
          <a:p>
            <a:r>
              <a:rPr lang="en-US" dirty="0"/>
              <a:t>AI in more familiar tools?</a:t>
            </a:r>
          </a:p>
        </p:txBody>
      </p:sp>
      <p:sp>
        <p:nvSpPr>
          <p:cNvPr id="3" name="Content Placeholder 2">
            <a:extLst>
              <a:ext uri="{FF2B5EF4-FFF2-40B4-BE49-F238E27FC236}">
                <a16:creationId xmlns:a16="http://schemas.microsoft.com/office/drawing/2014/main" id="{757C2EAE-9AF6-6EEF-DAF5-3647511070AD}"/>
              </a:ext>
            </a:extLst>
          </p:cNvPr>
          <p:cNvSpPr>
            <a:spLocks noGrp="1"/>
          </p:cNvSpPr>
          <p:nvPr>
            <p:ph sz="half" idx="1"/>
          </p:nvPr>
        </p:nvSpPr>
        <p:spPr>
          <a:xfrm>
            <a:off x="588815" y="2300400"/>
            <a:ext cx="4476553" cy="2960919"/>
          </a:xfrm>
        </p:spPr>
        <p:txBody>
          <a:bodyPr/>
          <a:lstStyle/>
          <a:p>
            <a:r>
              <a:rPr lang="en-US" dirty="0"/>
              <a:t>Recent announcements or upcoming features</a:t>
            </a:r>
          </a:p>
          <a:p>
            <a:pPr lvl="1"/>
            <a:r>
              <a:rPr lang="en-US" dirty="0"/>
              <a:t>Microsoft 365 Copilot</a:t>
            </a:r>
          </a:p>
          <a:p>
            <a:pPr lvl="1"/>
            <a:r>
              <a:rPr lang="en-US" dirty="0"/>
              <a:t>Zoom IQ</a:t>
            </a:r>
          </a:p>
          <a:p>
            <a:pPr lvl="1"/>
            <a:r>
              <a:rPr lang="en-US" dirty="0" err="1"/>
              <a:t>Dugga</a:t>
            </a:r>
            <a:r>
              <a:rPr lang="en-US" dirty="0"/>
              <a:t> Exam Engine</a:t>
            </a:r>
          </a:p>
          <a:p>
            <a:pPr lvl="1"/>
            <a:r>
              <a:rPr lang="en-US" dirty="0"/>
              <a:t>Turnitin AI writing detection</a:t>
            </a:r>
          </a:p>
          <a:p>
            <a:pPr lvl="1"/>
            <a:r>
              <a:rPr lang="en-US" dirty="0"/>
              <a:t>Moodle community survey on AI</a:t>
            </a:r>
          </a:p>
        </p:txBody>
      </p:sp>
      <p:sp>
        <p:nvSpPr>
          <p:cNvPr id="4" name="Content Placeholder 3">
            <a:extLst>
              <a:ext uri="{FF2B5EF4-FFF2-40B4-BE49-F238E27FC236}">
                <a16:creationId xmlns:a16="http://schemas.microsoft.com/office/drawing/2014/main" id="{5376880E-1561-2B83-3ADC-B6FD5E2EF7AD}"/>
              </a:ext>
            </a:extLst>
          </p:cNvPr>
          <p:cNvSpPr>
            <a:spLocks noGrp="1"/>
          </p:cNvSpPr>
          <p:nvPr>
            <p:ph sz="half" idx="18"/>
          </p:nvPr>
        </p:nvSpPr>
        <p:spPr/>
        <p:txBody>
          <a:bodyPr/>
          <a:lstStyle/>
          <a:p>
            <a:endParaRPr lang="en-US"/>
          </a:p>
        </p:txBody>
      </p:sp>
      <p:sp>
        <p:nvSpPr>
          <p:cNvPr id="5" name="Footer Placeholder 4">
            <a:extLst>
              <a:ext uri="{FF2B5EF4-FFF2-40B4-BE49-F238E27FC236}">
                <a16:creationId xmlns:a16="http://schemas.microsoft.com/office/drawing/2014/main" id="{5CB171BE-ACE5-CFE4-E2F7-C322CF4C21E0}"/>
              </a:ext>
            </a:extLst>
          </p:cNvPr>
          <p:cNvSpPr>
            <a:spLocks noGrp="1"/>
          </p:cNvSpPr>
          <p:nvPr>
            <p:ph type="ftr" sz="quarter" idx="13"/>
          </p:nvPr>
        </p:nvSpPr>
        <p:spPr/>
        <p:txBody>
          <a:bodyPr/>
          <a:lstStyle/>
          <a:p>
            <a:endParaRPr lang="sv-SE"/>
          </a:p>
        </p:txBody>
      </p:sp>
      <p:pic>
        <p:nvPicPr>
          <p:cNvPr id="1030" name="microsoft" descr="Screenshot Microsoft 365 Copilot">
            <a:extLst>
              <a:ext uri="{FF2B5EF4-FFF2-40B4-BE49-F238E27FC236}">
                <a16:creationId xmlns:a16="http://schemas.microsoft.com/office/drawing/2014/main" id="{464772E9-E29E-E527-3F14-CDC7F39B2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56590">
            <a:off x="5229802" y="1998846"/>
            <a:ext cx="6489096" cy="3651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zoom">
            <a:extLst>
              <a:ext uri="{FF2B5EF4-FFF2-40B4-BE49-F238E27FC236}">
                <a16:creationId xmlns:a16="http://schemas.microsoft.com/office/drawing/2014/main" id="{5D5BBA73-26EA-5664-3893-09D7C2DA45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95733">
            <a:off x="6021382" y="1792902"/>
            <a:ext cx="5017243" cy="41026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dugga">
            <a:extLst>
              <a:ext uri="{FF2B5EF4-FFF2-40B4-BE49-F238E27FC236}">
                <a16:creationId xmlns:a16="http://schemas.microsoft.com/office/drawing/2014/main" id="{F01CDABF-B67B-EA77-95B2-C04673A718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5368" y="1811811"/>
            <a:ext cx="6993282" cy="39398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turnitin">
            <a:extLst>
              <a:ext uri="{FF2B5EF4-FFF2-40B4-BE49-F238E27FC236}">
                <a16:creationId xmlns:a16="http://schemas.microsoft.com/office/drawing/2014/main" id="{3AF8A10A-0B94-BBC7-4B29-45A570A7FA8E}"/>
              </a:ext>
            </a:extLst>
          </p:cNvPr>
          <p:cNvPicPr>
            <a:picLocks noChangeAspect="1"/>
          </p:cNvPicPr>
          <p:nvPr/>
        </p:nvPicPr>
        <p:blipFill>
          <a:blip r:embed="rId5"/>
          <a:stretch>
            <a:fillRect/>
          </a:stretch>
        </p:blipFill>
        <p:spPr>
          <a:xfrm rot="21228857">
            <a:off x="5638800" y="2353508"/>
            <a:ext cx="6177707" cy="2380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moodle">
            <a:extLst>
              <a:ext uri="{FF2B5EF4-FFF2-40B4-BE49-F238E27FC236}">
                <a16:creationId xmlns:a16="http://schemas.microsoft.com/office/drawing/2014/main" id="{5063BB68-7E7B-E874-91F7-BE1FA5C49E8C}"/>
              </a:ext>
            </a:extLst>
          </p:cNvPr>
          <p:cNvPicPr>
            <a:picLocks noChangeAspect="1"/>
          </p:cNvPicPr>
          <p:nvPr/>
        </p:nvPicPr>
        <p:blipFill>
          <a:blip r:embed="rId6"/>
          <a:stretch>
            <a:fillRect/>
          </a:stretch>
        </p:blipFill>
        <p:spPr>
          <a:xfrm rot="193843">
            <a:off x="5259790" y="2364296"/>
            <a:ext cx="6985439" cy="2702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848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021B12A-79AA-B5D1-02D8-58B6237D52DF}"/>
              </a:ext>
            </a:extLst>
          </p:cNvPr>
          <p:cNvSpPr>
            <a:spLocks noGrp="1"/>
          </p:cNvSpPr>
          <p:nvPr>
            <p:ph type="ftr" sz="quarter" idx="12"/>
          </p:nvPr>
        </p:nvSpPr>
        <p:spPr/>
        <p:txBody>
          <a:bodyPr/>
          <a:lstStyle/>
          <a:p>
            <a:endParaRPr lang="sv-SE"/>
          </a:p>
        </p:txBody>
      </p:sp>
      <p:sp>
        <p:nvSpPr>
          <p:cNvPr id="6" name="Title 5">
            <a:extLst>
              <a:ext uri="{FF2B5EF4-FFF2-40B4-BE49-F238E27FC236}">
                <a16:creationId xmlns:a16="http://schemas.microsoft.com/office/drawing/2014/main" id="{FA4AF441-C3DE-7BCB-0A66-5F485E2FBC75}"/>
              </a:ext>
            </a:extLst>
          </p:cNvPr>
          <p:cNvSpPr>
            <a:spLocks noGrp="1"/>
          </p:cNvSpPr>
          <p:nvPr>
            <p:ph type="title"/>
          </p:nvPr>
        </p:nvSpPr>
        <p:spPr/>
        <p:txBody>
          <a:bodyPr/>
          <a:lstStyle/>
          <a:p>
            <a:r>
              <a:rPr lang="en-US" dirty="0"/>
              <a:t>Discuss</a:t>
            </a:r>
          </a:p>
        </p:txBody>
      </p:sp>
      <p:sp>
        <p:nvSpPr>
          <p:cNvPr id="7" name="Text Placeholder 6">
            <a:extLst>
              <a:ext uri="{FF2B5EF4-FFF2-40B4-BE49-F238E27FC236}">
                <a16:creationId xmlns:a16="http://schemas.microsoft.com/office/drawing/2014/main" id="{32F5E6BD-8621-C85E-DBEB-0DA0E2DB3983}"/>
              </a:ext>
            </a:extLst>
          </p:cNvPr>
          <p:cNvSpPr>
            <a:spLocks noGrp="1"/>
          </p:cNvSpPr>
          <p:nvPr>
            <p:ph type="body" sz="quarter" idx="11"/>
          </p:nvPr>
        </p:nvSpPr>
        <p:spPr/>
        <p:txBody>
          <a:bodyPr/>
          <a:lstStyle/>
          <a:p>
            <a:r>
              <a:rPr lang="en-US" dirty="0"/>
              <a:t>What AI-related tools are you using or have given a try?</a:t>
            </a:r>
          </a:p>
          <a:p>
            <a:r>
              <a:rPr lang="en-US" dirty="0"/>
              <a:t>With a bit of wishful thinking, what work tasks would you like AI to solve or help with? </a:t>
            </a:r>
          </a:p>
        </p:txBody>
      </p:sp>
    </p:spTree>
    <p:extLst>
      <p:ext uri="{BB962C8B-B14F-4D97-AF65-F5344CB8AC3E}">
        <p14:creationId xmlns:p14="http://schemas.microsoft.com/office/powerpoint/2010/main" val="370215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6FB7B-3ED8-3974-23E7-9F17645541BE}"/>
              </a:ext>
            </a:extLst>
          </p:cNvPr>
          <p:cNvSpPr>
            <a:spLocks noGrp="1"/>
          </p:cNvSpPr>
          <p:nvPr>
            <p:ph type="title"/>
          </p:nvPr>
        </p:nvSpPr>
        <p:spPr/>
        <p:txBody>
          <a:bodyPr/>
          <a:lstStyle/>
          <a:p>
            <a:r>
              <a:rPr lang="en-US"/>
              <a:t>Examination</a:t>
            </a:r>
          </a:p>
        </p:txBody>
      </p:sp>
      <p:sp>
        <p:nvSpPr>
          <p:cNvPr id="3" name="Text Placeholder 2">
            <a:extLst>
              <a:ext uri="{FF2B5EF4-FFF2-40B4-BE49-F238E27FC236}">
                <a16:creationId xmlns:a16="http://schemas.microsoft.com/office/drawing/2014/main" id="{47BF8A02-602A-49B2-02D2-3618BE034D4A}"/>
              </a:ext>
            </a:extLst>
          </p:cNvPr>
          <p:cNvSpPr>
            <a:spLocks noGrp="1"/>
          </p:cNvSpPr>
          <p:nvPr>
            <p:ph type="body" sz="quarter" idx="11"/>
          </p:nvPr>
        </p:nvSpPr>
        <p:spPr/>
        <p:txBody>
          <a:bodyPr/>
          <a:lstStyle/>
          <a:p>
            <a:r>
              <a:rPr lang="en-US"/>
              <a:t>Status of the take-home exam</a:t>
            </a:r>
          </a:p>
          <a:p>
            <a:r>
              <a:rPr lang="en-US"/>
              <a:t>Fortifying against cheating</a:t>
            </a:r>
          </a:p>
          <a:p>
            <a:r>
              <a:rPr lang="en-US"/>
              <a:t>Alternative examination forms</a:t>
            </a:r>
          </a:p>
        </p:txBody>
      </p:sp>
      <p:sp>
        <p:nvSpPr>
          <p:cNvPr id="4" name="Footer Placeholder 3">
            <a:extLst>
              <a:ext uri="{FF2B5EF4-FFF2-40B4-BE49-F238E27FC236}">
                <a16:creationId xmlns:a16="http://schemas.microsoft.com/office/drawing/2014/main" id="{65EBD298-69B5-D4D5-0159-C0D31967D38B}"/>
              </a:ext>
            </a:extLst>
          </p:cNvPr>
          <p:cNvSpPr>
            <a:spLocks noGrp="1"/>
          </p:cNvSpPr>
          <p:nvPr>
            <p:ph type="ftr" sz="quarter" idx="12"/>
          </p:nvPr>
        </p:nvSpPr>
        <p:spPr/>
        <p:txBody>
          <a:bodyPr/>
          <a:lstStyle/>
          <a:p>
            <a:endParaRPr lang="en-GB" noProof="0"/>
          </a:p>
        </p:txBody>
      </p:sp>
    </p:spTree>
    <p:extLst>
      <p:ext uri="{BB962C8B-B14F-4D97-AF65-F5344CB8AC3E}">
        <p14:creationId xmlns:p14="http://schemas.microsoft.com/office/powerpoint/2010/main" val="39692222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9CC169B-FA27-F520-B120-8AD78E23CEDF}"/>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071393B4-5B89-22EC-259E-8F50A2F81B3A}"/>
              </a:ext>
            </a:extLst>
          </p:cNvPr>
          <p:cNvSpPr>
            <a:spLocks noGrp="1"/>
          </p:cNvSpPr>
          <p:nvPr>
            <p:ph type="title"/>
          </p:nvPr>
        </p:nvSpPr>
        <p:spPr/>
        <p:txBody>
          <a:bodyPr/>
          <a:lstStyle/>
          <a:p>
            <a:r>
              <a:rPr lang="en-US"/>
              <a:t>Status of the take-home exam</a:t>
            </a:r>
          </a:p>
        </p:txBody>
      </p:sp>
      <p:sp>
        <p:nvSpPr>
          <p:cNvPr id="4" name="Text Placeholder 3">
            <a:extLst>
              <a:ext uri="{FF2B5EF4-FFF2-40B4-BE49-F238E27FC236}">
                <a16:creationId xmlns:a16="http://schemas.microsoft.com/office/drawing/2014/main" id="{8BC98BF6-E0AB-1DDF-1CA7-9885ECF04C11}"/>
              </a:ext>
            </a:extLst>
          </p:cNvPr>
          <p:cNvSpPr>
            <a:spLocks noGrp="1"/>
          </p:cNvSpPr>
          <p:nvPr>
            <p:ph type="body" sz="quarter" idx="11"/>
          </p:nvPr>
        </p:nvSpPr>
        <p:spPr/>
        <p:txBody>
          <a:bodyPr/>
          <a:lstStyle/>
          <a:p>
            <a:r>
              <a:rPr lang="en-US" dirty="0"/>
              <a:t>Is it still reliable?</a:t>
            </a:r>
          </a:p>
          <a:p>
            <a:r>
              <a:rPr lang="en-US" dirty="0"/>
              <a:t>Has the reliability changed?</a:t>
            </a:r>
          </a:p>
          <a:p>
            <a:endParaRPr lang="en-US" dirty="0"/>
          </a:p>
          <a:p>
            <a:r>
              <a:rPr lang="en-US" dirty="0"/>
              <a:t>What about thesis and final degree project courses?</a:t>
            </a:r>
          </a:p>
          <a:p>
            <a:endParaRPr lang="en-US" dirty="0"/>
          </a:p>
        </p:txBody>
      </p:sp>
    </p:spTree>
    <p:extLst>
      <p:ext uri="{BB962C8B-B14F-4D97-AF65-F5344CB8AC3E}">
        <p14:creationId xmlns:p14="http://schemas.microsoft.com/office/powerpoint/2010/main" val="24645643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D95A4B7-A000-9D09-1F3C-81DDF1DC2CC5}"/>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F5826157-7FC9-7197-2C4B-6D20BACD7DE0}"/>
              </a:ext>
            </a:extLst>
          </p:cNvPr>
          <p:cNvSpPr>
            <a:spLocks noGrp="1"/>
          </p:cNvSpPr>
          <p:nvPr>
            <p:ph type="title"/>
          </p:nvPr>
        </p:nvSpPr>
        <p:spPr/>
        <p:txBody>
          <a:bodyPr/>
          <a:lstStyle/>
          <a:p>
            <a:r>
              <a:rPr lang="en-US" i="1" dirty="0"/>
              <a:t>“I’m a student. You have no idea how much we’re using ChatGPT”</a:t>
            </a:r>
          </a:p>
        </p:txBody>
      </p:sp>
      <p:sp>
        <p:nvSpPr>
          <p:cNvPr id="4" name="Text Placeholder 3">
            <a:extLst>
              <a:ext uri="{FF2B5EF4-FFF2-40B4-BE49-F238E27FC236}">
                <a16:creationId xmlns:a16="http://schemas.microsoft.com/office/drawing/2014/main" id="{385C5DBA-7EBC-5C8E-3650-4B9696CAA1E7}"/>
              </a:ext>
            </a:extLst>
          </p:cNvPr>
          <p:cNvSpPr>
            <a:spLocks noGrp="1"/>
          </p:cNvSpPr>
          <p:nvPr>
            <p:ph type="body" sz="quarter" idx="11"/>
          </p:nvPr>
        </p:nvSpPr>
        <p:spPr/>
        <p:txBody>
          <a:bodyPr/>
          <a:lstStyle/>
          <a:p>
            <a:r>
              <a:rPr lang="en-GB" dirty="0"/>
              <a:t>Owen </a:t>
            </a:r>
            <a:r>
              <a:rPr lang="en-GB" dirty="0" err="1"/>
              <a:t>Kichizo</a:t>
            </a:r>
            <a:r>
              <a:rPr lang="en-GB" dirty="0"/>
              <a:t> Terry, undergraduate at Columbia University</a:t>
            </a:r>
          </a:p>
          <a:p>
            <a:r>
              <a:rPr lang="en-US" dirty="0"/>
              <a:t>Opinion piece in The Chronicle of Higher Education</a:t>
            </a:r>
          </a:p>
          <a:p>
            <a:endParaRPr lang="en-GB" dirty="0"/>
          </a:p>
          <a:p>
            <a:r>
              <a:rPr lang="en-GB" dirty="0"/>
              <a:t>Essential claim: ChatGPT isn’t used for writing the actual words in an essay, but for doing parts of the “thinking” to layout the essay</a:t>
            </a:r>
          </a:p>
          <a:p>
            <a:endParaRPr lang="en-US" dirty="0"/>
          </a:p>
        </p:txBody>
      </p:sp>
    </p:spTree>
    <p:extLst>
      <p:ext uri="{BB962C8B-B14F-4D97-AF65-F5344CB8AC3E}">
        <p14:creationId xmlns:p14="http://schemas.microsoft.com/office/powerpoint/2010/main" val="2402165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B7B6A4-A903-AC89-CE07-8DFBCC744077}"/>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E22FB0DE-EB31-23C5-978E-A65457D57C9A}"/>
              </a:ext>
            </a:extLst>
          </p:cNvPr>
          <p:cNvSpPr>
            <a:spLocks noGrp="1"/>
          </p:cNvSpPr>
          <p:nvPr>
            <p:ph type="title"/>
          </p:nvPr>
        </p:nvSpPr>
        <p:spPr/>
        <p:txBody>
          <a:bodyPr/>
          <a:lstStyle/>
          <a:p>
            <a:r>
              <a:rPr lang="en-US" dirty="0"/>
              <a:t>Upper secondary school</a:t>
            </a:r>
          </a:p>
        </p:txBody>
      </p:sp>
      <p:sp>
        <p:nvSpPr>
          <p:cNvPr id="4" name="Text Placeholder 3">
            <a:extLst>
              <a:ext uri="{FF2B5EF4-FFF2-40B4-BE49-F238E27FC236}">
                <a16:creationId xmlns:a16="http://schemas.microsoft.com/office/drawing/2014/main" id="{256DF2FF-C492-2FA2-D909-B4A29DE5CD68}"/>
              </a:ext>
            </a:extLst>
          </p:cNvPr>
          <p:cNvSpPr>
            <a:spLocks noGrp="1"/>
          </p:cNvSpPr>
          <p:nvPr>
            <p:ph type="body" sz="quarter" idx="11"/>
          </p:nvPr>
        </p:nvSpPr>
        <p:spPr/>
        <p:txBody>
          <a:bodyPr/>
          <a:lstStyle/>
          <a:p>
            <a:r>
              <a:rPr lang="en-US" dirty="0"/>
              <a:t>The Swedish National agency for education</a:t>
            </a:r>
          </a:p>
          <a:p>
            <a:r>
              <a:rPr lang="en-US" dirty="0"/>
              <a:t>Advice against the use of take-home assignments for grading</a:t>
            </a:r>
          </a:p>
        </p:txBody>
      </p:sp>
    </p:spTree>
    <p:extLst>
      <p:ext uri="{BB962C8B-B14F-4D97-AF65-F5344CB8AC3E}">
        <p14:creationId xmlns:p14="http://schemas.microsoft.com/office/powerpoint/2010/main" val="11761458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2CEEEC8-A5C6-CD6A-B8C5-D2CABE269BD7}"/>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7B9C64BD-AC5F-09D8-07B1-B29AA66C1B30}"/>
              </a:ext>
            </a:extLst>
          </p:cNvPr>
          <p:cNvSpPr>
            <a:spLocks noGrp="1"/>
          </p:cNvSpPr>
          <p:nvPr>
            <p:ph type="title"/>
          </p:nvPr>
        </p:nvSpPr>
        <p:spPr/>
        <p:txBody>
          <a:bodyPr/>
          <a:lstStyle/>
          <a:p>
            <a:r>
              <a:rPr lang="en-US"/>
              <a:t>Take-home exam:</a:t>
            </a:r>
            <a:br>
              <a:rPr lang="en-US"/>
            </a:br>
            <a:r>
              <a:rPr lang="en-US"/>
              <a:t>Fortifying against cheating</a:t>
            </a:r>
          </a:p>
        </p:txBody>
      </p:sp>
      <p:sp>
        <p:nvSpPr>
          <p:cNvPr id="4" name="Text Placeholder 3">
            <a:extLst>
              <a:ext uri="{FF2B5EF4-FFF2-40B4-BE49-F238E27FC236}">
                <a16:creationId xmlns:a16="http://schemas.microsoft.com/office/drawing/2014/main" id="{E7D4E066-DECF-4C00-F9F7-2519657D787F}"/>
              </a:ext>
            </a:extLst>
          </p:cNvPr>
          <p:cNvSpPr>
            <a:spLocks noGrp="1"/>
          </p:cNvSpPr>
          <p:nvPr>
            <p:ph type="body" sz="quarter" idx="11"/>
          </p:nvPr>
        </p:nvSpPr>
        <p:spPr/>
        <p:txBody>
          <a:bodyPr/>
          <a:lstStyle/>
          <a:p>
            <a:r>
              <a:rPr lang="en-US"/>
              <a:t>Tracking progress</a:t>
            </a:r>
          </a:p>
          <a:p>
            <a:r>
              <a:rPr lang="en-US"/>
              <a:t>Checkpoints</a:t>
            </a:r>
          </a:p>
          <a:p>
            <a:r>
              <a:rPr lang="en-US"/>
              <a:t>Peer reviews</a:t>
            </a:r>
          </a:p>
          <a:p>
            <a:r>
              <a:rPr lang="en-US"/>
              <a:t>Continuous assessment</a:t>
            </a:r>
          </a:p>
          <a:p>
            <a:r>
              <a:rPr lang="en-US"/>
              <a:t>Question in context to the specific course instance</a:t>
            </a:r>
          </a:p>
        </p:txBody>
      </p:sp>
    </p:spTree>
    <p:extLst>
      <p:ext uri="{BB962C8B-B14F-4D97-AF65-F5344CB8AC3E}">
        <p14:creationId xmlns:p14="http://schemas.microsoft.com/office/powerpoint/2010/main" val="30597167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3DB4D5-F9D4-079F-73C6-213CFA6CE5A8}"/>
              </a:ext>
            </a:extLst>
          </p:cNvPr>
          <p:cNvPicPr>
            <a:picLocks noChangeAspect="1"/>
          </p:cNvPicPr>
          <p:nvPr/>
        </p:nvPicPr>
        <p:blipFill>
          <a:blip r:embed="rId2"/>
          <a:stretch>
            <a:fillRect/>
          </a:stretch>
        </p:blipFill>
        <p:spPr>
          <a:xfrm>
            <a:off x="2846891" y="235670"/>
            <a:ext cx="6498217" cy="6386660"/>
          </a:xfrm>
          <a:prstGeom prst="rect">
            <a:avLst/>
          </a:prstGeom>
          <a:ln w="28575">
            <a:solidFill>
              <a:schemeClr val="accent1"/>
            </a:solidFill>
          </a:ln>
        </p:spPr>
      </p:pic>
    </p:spTree>
    <p:extLst>
      <p:ext uri="{BB962C8B-B14F-4D97-AF65-F5344CB8AC3E}">
        <p14:creationId xmlns:p14="http://schemas.microsoft.com/office/powerpoint/2010/main" val="1855767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023-05-08 11-35-11">
            <a:hlinkClick r:id="" action="ppaction://media"/>
            <a:extLst>
              <a:ext uri="{FF2B5EF4-FFF2-40B4-BE49-F238E27FC236}">
                <a16:creationId xmlns:a16="http://schemas.microsoft.com/office/drawing/2014/main" id="{DD165B1E-9040-BC84-A414-291040AB11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54075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20343E-F33E-96D1-8043-04C567EFAABF}"/>
              </a:ext>
            </a:extLst>
          </p:cNvPr>
          <p:cNvPicPr>
            <a:picLocks noChangeAspect="1"/>
          </p:cNvPicPr>
          <p:nvPr/>
        </p:nvPicPr>
        <p:blipFill>
          <a:blip r:embed="rId2"/>
          <a:stretch>
            <a:fillRect/>
          </a:stretch>
        </p:blipFill>
        <p:spPr>
          <a:xfrm>
            <a:off x="2805845" y="275016"/>
            <a:ext cx="6580307" cy="6307968"/>
          </a:xfrm>
          <a:prstGeom prst="rect">
            <a:avLst/>
          </a:prstGeom>
          <a:ln w="28575">
            <a:solidFill>
              <a:schemeClr val="accent1"/>
            </a:solidFill>
          </a:ln>
        </p:spPr>
      </p:pic>
    </p:spTree>
    <p:extLst>
      <p:ext uri="{BB962C8B-B14F-4D97-AF65-F5344CB8AC3E}">
        <p14:creationId xmlns:p14="http://schemas.microsoft.com/office/powerpoint/2010/main" val="2180877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3EAB24E-174B-05BB-F60E-2C16B0339AEC}"/>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57FC8863-206C-32A4-AFF9-7F412DD5F873}"/>
              </a:ext>
            </a:extLst>
          </p:cNvPr>
          <p:cNvSpPr>
            <a:spLocks noGrp="1"/>
          </p:cNvSpPr>
          <p:nvPr>
            <p:ph type="title"/>
          </p:nvPr>
        </p:nvSpPr>
        <p:spPr/>
        <p:txBody>
          <a:bodyPr/>
          <a:lstStyle/>
          <a:p>
            <a:r>
              <a:rPr lang="en-US"/>
              <a:t>Alternative examination forms</a:t>
            </a:r>
          </a:p>
        </p:txBody>
      </p:sp>
      <p:sp>
        <p:nvSpPr>
          <p:cNvPr id="4" name="Text Placeholder 3">
            <a:extLst>
              <a:ext uri="{FF2B5EF4-FFF2-40B4-BE49-F238E27FC236}">
                <a16:creationId xmlns:a16="http://schemas.microsoft.com/office/drawing/2014/main" id="{B828918C-4609-0AD1-6D0A-5E446A61291E}"/>
              </a:ext>
            </a:extLst>
          </p:cNvPr>
          <p:cNvSpPr>
            <a:spLocks noGrp="1"/>
          </p:cNvSpPr>
          <p:nvPr>
            <p:ph type="body" sz="quarter" idx="11"/>
          </p:nvPr>
        </p:nvSpPr>
        <p:spPr/>
        <p:txBody>
          <a:bodyPr/>
          <a:lstStyle/>
          <a:p>
            <a:r>
              <a:rPr lang="en-US" dirty="0"/>
              <a:t>Supervised examination rooms</a:t>
            </a:r>
          </a:p>
          <a:p>
            <a:r>
              <a:rPr lang="en-US" dirty="0"/>
              <a:t>Oral exams</a:t>
            </a:r>
          </a:p>
          <a:p>
            <a:r>
              <a:rPr lang="en-US" dirty="0"/>
              <a:t>Formative examination processes</a:t>
            </a:r>
          </a:p>
          <a:p>
            <a:r>
              <a:rPr lang="en-US" dirty="0"/>
              <a:t>Multiple stages of feedback</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4071248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DAB593-CA90-9E08-9FB8-0C47956BB2CF}"/>
              </a:ext>
            </a:extLst>
          </p:cNvPr>
          <p:cNvSpPr>
            <a:spLocks noGrp="1"/>
          </p:cNvSpPr>
          <p:nvPr>
            <p:ph type="ftr" sz="quarter" idx="12"/>
          </p:nvPr>
        </p:nvSpPr>
        <p:spPr/>
        <p:txBody>
          <a:bodyPr/>
          <a:lstStyle/>
          <a:p>
            <a:endParaRPr lang="en-GB" noProof="0"/>
          </a:p>
        </p:txBody>
      </p:sp>
      <p:sp>
        <p:nvSpPr>
          <p:cNvPr id="5" name="Title 4">
            <a:extLst>
              <a:ext uri="{FF2B5EF4-FFF2-40B4-BE49-F238E27FC236}">
                <a16:creationId xmlns:a16="http://schemas.microsoft.com/office/drawing/2014/main" id="{5534C028-B4E8-0651-DE47-464CC476F2DB}"/>
              </a:ext>
            </a:extLst>
          </p:cNvPr>
          <p:cNvSpPr>
            <a:spLocks noGrp="1"/>
          </p:cNvSpPr>
          <p:nvPr>
            <p:ph type="title"/>
          </p:nvPr>
        </p:nvSpPr>
        <p:spPr/>
        <p:txBody>
          <a:bodyPr/>
          <a:lstStyle/>
          <a:p>
            <a:r>
              <a:rPr lang="en-US" dirty="0"/>
              <a:t>Discuss: Example take-home assignment</a:t>
            </a:r>
          </a:p>
        </p:txBody>
      </p:sp>
      <p:sp>
        <p:nvSpPr>
          <p:cNvPr id="6" name="Text Placeholder 5">
            <a:extLst>
              <a:ext uri="{FF2B5EF4-FFF2-40B4-BE49-F238E27FC236}">
                <a16:creationId xmlns:a16="http://schemas.microsoft.com/office/drawing/2014/main" id="{398BB051-461D-9911-FD01-104DD6A77E6E}"/>
              </a:ext>
            </a:extLst>
          </p:cNvPr>
          <p:cNvSpPr>
            <a:spLocks noGrp="1"/>
          </p:cNvSpPr>
          <p:nvPr>
            <p:ph type="body" sz="quarter" idx="11"/>
          </p:nvPr>
        </p:nvSpPr>
        <p:spPr/>
        <p:txBody>
          <a:bodyPr/>
          <a:lstStyle/>
          <a:p>
            <a:r>
              <a:rPr lang="en-US" dirty="0"/>
              <a:t>Keeping students use of AI tools in mind, do see a need to change the assignment?</a:t>
            </a:r>
          </a:p>
          <a:p>
            <a:pPr lvl="1"/>
            <a:r>
              <a:rPr lang="en-US" dirty="0"/>
              <a:t>Why? Why not?</a:t>
            </a:r>
          </a:p>
          <a:p>
            <a:pPr lvl="1"/>
            <a:r>
              <a:rPr lang="en-US" dirty="0"/>
              <a:t>What changes would you propose?</a:t>
            </a:r>
          </a:p>
          <a:p>
            <a:r>
              <a:rPr lang="en-US" dirty="0"/>
              <a:t>What changes are possible without changing the course syllabus?</a:t>
            </a:r>
          </a:p>
          <a:p>
            <a:r>
              <a:rPr lang="en-US" dirty="0"/>
              <a:t>Do you identify similarities with assignments in your own course(s)?</a:t>
            </a:r>
          </a:p>
          <a:p>
            <a:endParaRPr lang="en-US" dirty="0"/>
          </a:p>
        </p:txBody>
      </p:sp>
    </p:spTree>
    <p:extLst>
      <p:ext uri="{BB962C8B-B14F-4D97-AF65-F5344CB8AC3E}">
        <p14:creationId xmlns:p14="http://schemas.microsoft.com/office/powerpoint/2010/main" val="30706696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9A5E60-F07B-473C-21C7-F31D721BED04}"/>
              </a:ext>
            </a:extLst>
          </p:cNvPr>
          <p:cNvPicPr>
            <a:picLocks noChangeAspect="1"/>
          </p:cNvPicPr>
          <p:nvPr/>
        </p:nvPicPr>
        <p:blipFill>
          <a:blip r:embed="rId3"/>
          <a:stretch>
            <a:fillRect/>
          </a:stretch>
        </p:blipFill>
        <p:spPr>
          <a:xfrm>
            <a:off x="2403858" y="126324"/>
            <a:ext cx="7384283" cy="66053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5D946A74-423A-F8B8-00B0-C0A6113B173F}"/>
              </a:ext>
            </a:extLst>
          </p:cNvPr>
          <p:cNvSpPr txBox="1"/>
          <p:nvPr/>
        </p:nvSpPr>
        <p:spPr>
          <a:xfrm>
            <a:off x="9951396" y="4708187"/>
            <a:ext cx="2101174" cy="2031325"/>
          </a:xfrm>
          <a:prstGeom prst="rect">
            <a:avLst/>
          </a:prstGeom>
          <a:noFill/>
          <a:ln w="12700">
            <a:solidFill>
              <a:schemeClr val="tx1"/>
            </a:solidFill>
          </a:ln>
        </p:spPr>
        <p:txBody>
          <a:bodyPr wrap="square" rtlCol="0">
            <a:spAutoFit/>
          </a:bodyPr>
          <a:lstStyle/>
          <a:p>
            <a:r>
              <a:rPr lang="en-GB" dirty="0">
                <a:solidFill>
                  <a:srgbClr val="585858"/>
                </a:solidFill>
                <a:latin typeface="+mj-lt"/>
              </a:rPr>
              <a:t>Footnote: This assignment was used in 2022 and changed entirely for the 2023 instance of the same course.</a:t>
            </a:r>
          </a:p>
        </p:txBody>
      </p:sp>
    </p:spTree>
    <p:extLst>
      <p:ext uri="{BB962C8B-B14F-4D97-AF65-F5344CB8AC3E}">
        <p14:creationId xmlns:p14="http://schemas.microsoft.com/office/powerpoint/2010/main" val="136161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854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9DADA53-5C77-6194-4367-02A0170587D0}"/>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3C6A3813-E464-6E10-5D41-F35649C63EF1}"/>
              </a:ext>
            </a:extLst>
          </p:cNvPr>
          <p:cNvSpPr>
            <a:spLocks noGrp="1"/>
          </p:cNvSpPr>
          <p:nvPr>
            <p:ph type="title"/>
          </p:nvPr>
        </p:nvSpPr>
        <p:spPr/>
        <p:txBody>
          <a:bodyPr/>
          <a:lstStyle/>
          <a:p>
            <a:r>
              <a:rPr lang="en-US"/>
              <a:t>What is generative AI?</a:t>
            </a:r>
          </a:p>
        </p:txBody>
      </p:sp>
      <p:sp>
        <p:nvSpPr>
          <p:cNvPr id="4" name="Text Placeholder 3">
            <a:extLst>
              <a:ext uri="{FF2B5EF4-FFF2-40B4-BE49-F238E27FC236}">
                <a16:creationId xmlns:a16="http://schemas.microsoft.com/office/drawing/2014/main" id="{B2DDA6DE-38E0-57E1-6AB9-E7A0AFF09CD9}"/>
              </a:ext>
            </a:extLst>
          </p:cNvPr>
          <p:cNvSpPr>
            <a:spLocks noGrp="1"/>
          </p:cNvSpPr>
          <p:nvPr>
            <p:ph type="body" sz="quarter" idx="11"/>
          </p:nvPr>
        </p:nvSpPr>
        <p:spPr/>
        <p:txBody>
          <a:bodyPr/>
          <a:lstStyle/>
          <a:p>
            <a:r>
              <a:rPr lang="en-US"/>
              <a:t>AI built to create content</a:t>
            </a:r>
          </a:p>
          <a:p>
            <a:pPr lvl="1"/>
            <a:r>
              <a:rPr lang="en-US"/>
              <a:t>Text</a:t>
            </a:r>
          </a:p>
          <a:p>
            <a:pPr lvl="1"/>
            <a:r>
              <a:rPr lang="en-US"/>
              <a:t>Image</a:t>
            </a:r>
          </a:p>
          <a:p>
            <a:pPr lvl="1"/>
            <a:r>
              <a:rPr lang="en-US"/>
              <a:t>Video</a:t>
            </a:r>
          </a:p>
          <a:p>
            <a:pPr lvl="1"/>
            <a:r>
              <a:rPr lang="en-US"/>
              <a:t>Audio</a:t>
            </a:r>
          </a:p>
          <a:p>
            <a:r>
              <a:rPr lang="en-US"/>
              <a:t>A model of the content is created based on large sets of training data</a:t>
            </a:r>
          </a:p>
          <a:p>
            <a:r>
              <a:rPr lang="en-US"/>
              <a:t>The model is used to generate new content</a:t>
            </a:r>
          </a:p>
        </p:txBody>
      </p:sp>
    </p:spTree>
    <p:extLst>
      <p:ext uri="{BB962C8B-B14F-4D97-AF65-F5344CB8AC3E}">
        <p14:creationId xmlns:p14="http://schemas.microsoft.com/office/powerpoint/2010/main" val="645400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6B3F2A-990A-8061-E9EC-2F86AECEC7E4}"/>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033F70D6-A622-4D6F-AB43-D0B457DE2872}"/>
              </a:ext>
            </a:extLst>
          </p:cNvPr>
          <p:cNvSpPr>
            <a:spLocks noGrp="1"/>
          </p:cNvSpPr>
          <p:nvPr>
            <p:ph type="title"/>
          </p:nvPr>
        </p:nvSpPr>
        <p:spPr/>
        <p:txBody>
          <a:bodyPr/>
          <a:lstStyle/>
          <a:p>
            <a:r>
              <a:rPr lang="en-US"/>
              <a:t>GPT</a:t>
            </a:r>
          </a:p>
        </p:txBody>
      </p:sp>
      <p:sp>
        <p:nvSpPr>
          <p:cNvPr id="4" name="Text Placeholder 3">
            <a:extLst>
              <a:ext uri="{FF2B5EF4-FFF2-40B4-BE49-F238E27FC236}">
                <a16:creationId xmlns:a16="http://schemas.microsoft.com/office/drawing/2014/main" id="{2CEB8540-3DE5-8C77-2641-29B1578947FC}"/>
              </a:ext>
            </a:extLst>
          </p:cNvPr>
          <p:cNvSpPr>
            <a:spLocks noGrp="1"/>
          </p:cNvSpPr>
          <p:nvPr>
            <p:ph type="body" sz="quarter" idx="11"/>
          </p:nvPr>
        </p:nvSpPr>
        <p:spPr/>
        <p:txBody>
          <a:bodyPr/>
          <a:lstStyle/>
          <a:p>
            <a:r>
              <a:rPr lang="en-US" dirty="0"/>
              <a:t>Generative Pre-trained Transformer</a:t>
            </a:r>
          </a:p>
          <a:p>
            <a:r>
              <a:rPr lang="en-US" dirty="0"/>
              <a:t>Large Language Model (LLM)</a:t>
            </a:r>
          </a:p>
          <a:p>
            <a:r>
              <a:rPr lang="en-US" dirty="0"/>
              <a:t>Creates text according to statistical probability</a:t>
            </a:r>
          </a:p>
          <a:p>
            <a:pPr lvl="1"/>
            <a:r>
              <a:rPr lang="en-US" dirty="0"/>
              <a:t>What is the next most likely word, given the previous content and initial prompt?</a:t>
            </a:r>
          </a:p>
          <a:p>
            <a:endParaRPr lang="en-US" dirty="0"/>
          </a:p>
          <a:p>
            <a:endParaRPr lang="en-US" dirty="0"/>
          </a:p>
        </p:txBody>
      </p:sp>
    </p:spTree>
    <p:extLst>
      <p:ext uri="{BB962C8B-B14F-4D97-AF65-F5344CB8AC3E}">
        <p14:creationId xmlns:p14="http://schemas.microsoft.com/office/powerpoint/2010/main" val="2387634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07E3F2C-C230-611F-0BB7-0F075D1E2713}"/>
              </a:ext>
            </a:extLst>
          </p:cNvPr>
          <p:cNvSpPr>
            <a:spLocks noGrp="1"/>
          </p:cNvSpPr>
          <p:nvPr>
            <p:ph type="ftr" sz="quarter" idx="12"/>
          </p:nvPr>
        </p:nvSpPr>
        <p:spPr/>
        <p:txBody>
          <a:bodyPr/>
          <a:lstStyle/>
          <a:p>
            <a:endParaRPr lang="sv-SE"/>
          </a:p>
        </p:txBody>
      </p:sp>
      <p:sp>
        <p:nvSpPr>
          <p:cNvPr id="3" name="Title 2">
            <a:extLst>
              <a:ext uri="{FF2B5EF4-FFF2-40B4-BE49-F238E27FC236}">
                <a16:creationId xmlns:a16="http://schemas.microsoft.com/office/drawing/2014/main" id="{CCCD3A11-4F83-3EC8-1837-B2D25F51090F}"/>
              </a:ext>
            </a:extLst>
          </p:cNvPr>
          <p:cNvSpPr>
            <a:spLocks noGrp="1"/>
          </p:cNvSpPr>
          <p:nvPr>
            <p:ph type="title"/>
          </p:nvPr>
        </p:nvSpPr>
        <p:spPr>
          <a:xfrm>
            <a:off x="589492" y="1180800"/>
            <a:ext cx="9980972" cy="756000"/>
          </a:xfrm>
        </p:spPr>
        <p:txBody>
          <a:bodyPr/>
          <a:lstStyle/>
          <a:p>
            <a:r>
              <a:rPr lang="en-US" dirty="0"/>
              <a:t>Examples of Generative AI chatbots</a:t>
            </a:r>
          </a:p>
        </p:txBody>
      </p:sp>
      <p:sp>
        <p:nvSpPr>
          <p:cNvPr id="4" name="Text Placeholder 3">
            <a:extLst>
              <a:ext uri="{FF2B5EF4-FFF2-40B4-BE49-F238E27FC236}">
                <a16:creationId xmlns:a16="http://schemas.microsoft.com/office/drawing/2014/main" id="{5E0C5B5F-AF0D-CC6A-95EB-43B879FF18DF}"/>
              </a:ext>
            </a:extLst>
          </p:cNvPr>
          <p:cNvSpPr>
            <a:spLocks noGrp="1"/>
          </p:cNvSpPr>
          <p:nvPr>
            <p:ph type="body" sz="quarter" idx="11"/>
          </p:nvPr>
        </p:nvSpPr>
        <p:spPr>
          <a:xfrm>
            <a:off x="1071025" y="4074606"/>
            <a:ext cx="2979908" cy="1291212"/>
          </a:xfrm>
        </p:spPr>
        <p:txBody>
          <a:bodyPr anchor="ctr"/>
          <a:lstStyle/>
          <a:p>
            <a:pPr marL="0" indent="0" algn="ctr">
              <a:buNone/>
            </a:pPr>
            <a:r>
              <a:rPr lang="en-US" dirty="0"/>
              <a:t>ChatGPT (OpenAI)</a:t>
            </a:r>
          </a:p>
        </p:txBody>
      </p:sp>
      <p:pic>
        <p:nvPicPr>
          <p:cNvPr id="1026" name="Picture 2">
            <a:extLst>
              <a:ext uri="{FF2B5EF4-FFF2-40B4-BE49-F238E27FC236}">
                <a16:creationId xmlns:a16="http://schemas.microsoft.com/office/drawing/2014/main" id="{3C79EDBD-4C4F-444F-2E76-4EF411FEE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5373" y="2795486"/>
            <a:ext cx="1291212" cy="129121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7ED4EAF5-A031-864F-FDC9-D136ECFD9D6E}"/>
              </a:ext>
            </a:extLst>
          </p:cNvPr>
          <p:cNvSpPr txBox="1">
            <a:spLocks/>
          </p:cNvSpPr>
          <p:nvPr/>
        </p:nvSpPr>
        <p:spPr>
          <a:xfrm>
            <a:off x="4807214" y="4086698"/>
            <a:ext cx="2577572" cy="1291212"/>
          </a:xfrm>
          <a:prstGeom prst="rect">
            <a:avLst/>
          </a:prstGeom>
        </p:spPr>
        <p:txBody>
          <a:bodyPr anchor="ctr"/>
          <a:lstStyle>
            <a:lvl1pPr marL="342000" indent="-342000" algn="l" defTabSz="914400" rtl="0" eaLnBrk="1" latinLnBrk="0" hangingPunct="1">
              <a:lnSpc>
                <a:spcPct val="90000"/>
              </a:lnSpc>
              <a:spcBef>
                <a:spcPts val="1000"/>
              </a:spcBef>
              <a:buFont typeface="Arial" panose="020B0604020202020204" pitchFamily="34" charset="0"/>
              <a:buChar char="•"/>
              <a:defRPr sz="2400" kern="1200" baseline="0">
                <a:solidFill>
                  <a:srgbClr val="585858"/>
                </a:solidFill>
                <a:latin typeface="+mj-lt"/>
                <a:ea typeface="+mn-ea"/>
                <a:cs typeface="+mn-cs"/>
              </a:defRPr>
            </a:lvl1pPr>
            <a:lvl2pPr marL="742950" indent="-285750" algn="l" defTabSz="914400" rtl="0" eaLnBrk="1" latinLnBrk="0" hangingPunct="1">
              <a:lnSpc>
                <a:spcPct val="90000"/>
              </a:lnSpc>
              <a:spcBef>
                <a:spcPts val="500"/>
              </a:spcBef>
              <a:buSzPct val="100000"/>
              <a:buFont typeface="Arial" panose="020B0604020202020204" pitchFamily="34" charset="0"/>
              <a:buChar char="◦"/>
              <a:defRPr sz="2000" kern="1200">
                <a:solidFill>
                  <a:srgbClr val="585858"/>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585858"/>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rgbClr val="585858"/>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rgbClr val="585858"/>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rgbClr val="585858"/>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Bard (Google)</a:t>
            </a:r>
          </a:p>
        </p:txBody>
      </p:sp>
      <p:sp>
        <p:nvSpPr>
          <p:cNvPr id="7" name="Text Placeholder 3">
            <a:extLst>
              <a:ext uri="{FF2B5EF4-FFF2-40B4-BE49-F238E27FC236}">
                <a16:creationId xmlns:a16="http://schemas.microsoft.com/office/drawing/2014/main" id="{C97FCA82-17A9-DA2F-8919-81FA55E8D615}"/>
              </a:ext>
            </a:extLst>
          </p:cNvPr>
          <p:cNvSpPr txBox="1">
            <a:spLocks/>
          </p:cNvSpPr>
          <p:nvPr/>
        </p:nvSpPr>
        <p:spPr>
          <a:xfrm>
            <a:off x="7856854" y="4074606"/>
            <a:ext cx="3108962" cy="1291212"/>
          </a:xfrm>
          <a:prstGeom prst="rect">
            <a:avLst/>
          </a:prstGeom>
        </p:spPr>
        <p:txBody>
          <a:bodyPr anchor="ctr"/>
          <a:lstStyle>
            <a:lvl1pPr marL="342000" indent="-342000" algn="l" defTabSz="914400" rtl="0" eaLnBrk="1" latinLnBrk="0" hangingPunct="1">
              <a:lnSpc>
                <a:spcPct val="90000"/>
              </a:lnSpc>
              <a:spcBef>
                <a:spcPts val="1000"/>
              </a:spcBef>
              <a:buFont typeface="Arial" panose="020B0604020202020204" pitchFamily="34" charset="0"/>
              <a:buChar char="•"/>
              <a:defRPr sz="2400" kern="1200" baseline="0">
                <a:solidFill>
                  <a:srgbClr val="585858"/>
                </a:solidFill>
                <a:latin typeface="+mj-lt"/>
                <a:ea typeface="+mn-ea"/>
                <a:cs typeface="+mn-cs"/>
              </a:defRPr>
            </a:lvl1pPr>
            <a:lvl2pPr marL="742950" indent="-285750" algn="l" defTabSz="914400" rtl="0" eaLnBrk="1" latinLnBrk="0" hangingPunct="1">
              <a:lnSpc>
                <a:spcPct val="90000"/>
              </a:lnSpc>
              <a:spcBef>
                <a:spcPts val="500"/>
              </a:spcBef>
              <a:buSzPct val="100000"/>
              <a:buFont typeface="Arial" panose="020B0604020202020204" pitchFamily="34" charset="0"/>
              <a:buChar char="◦"/>
              <a:defRPr sz="2000" kern="1200">
                <a:solidFill>
                  <a:srgbClr val="585858"/>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585858"/>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rgbClr val="585858"/>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rgbClr val="585858"/>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rgbClr val="585858"/>
                </a:solidFill>
                <a:latin typeface="+mj-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Bing Chat (Microsoft)</a:t>
            </a:r>
          </a:p>
        </p:txBody>
      </p:sp>
      <p:pic>
        <p:nvPicPr>
          <p:cNvPr id="1028" name="Picture 4">
            <a:extLst>
              <a:ext uri="{FF2B5EF4-FFF2-40B4-BE49-F238E27FC236}">
                <a16:creationId xmlns:a16="http://schemas.microsoft.com/office/drawing/2014/main" id="{A6A50303-0F65-3992-3F91-E74AC0F0C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0394" y="2783394"/>
            <a:ext cx="1291212" cy="12912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DB20330-4095-C0AD-F4B7-F484250A2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415" y="2800453"/>
            <a:ext cx="851840" cy="1286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625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E07DAA-9DE7-DEA4-881F-FA05F5BF5145}"/>
              </a:ext>
            </a:extLst>
          </p:cNvPr>
          <p:cNvSpPr>
            <a:spLocks noGrp="1"/>
          </p:cNvSpPr>
          <p:nvPr>
            <p:ph type="ftr" sz="quarter" idx="12"/>
          </p:nvPr>
        </p:nvSpPr>
        <p:spPr>
          <a:xfrm>
            <a:off x="3742441" y="6356357"/>
            <a:ext cx="4826524" cy="365125"/>
          </a:xfrm>
        </p:spPr>
        <p:txBody>
          <a:bodyPr/>
          <a:lstStyle/>
          <a:p>
            <a:endParaRPr lang="sv-SE"/>
          </a:p>
        </p:txBody>
      </p:sp>
      <p:sp>
        <p:nvSpPr>
          <p:cNvPr id="3" name="Title 2">
            <a:extLst>
              <a:ext uri="{FF2B5EF4-FFF2-40B4-BE49-F238E27FC236}">
                <a16:creationId xmlns:a16="http://schemas.microsoft.com/office/drawing/2014/main" id="{ABA547B6-E1ED-A369-1DA4-EC6CCAC0C1B2}"/>
              </a:ext>
            </a:extLst>
          </p:cNvPr>
          <p:cNvSpPr>
            <a:spLocks noGrp="1"/>
          </p:cNvSpPr>
          <p:nvPr>
            <p:ph type="title"/>
          </p:nvPr>
        </p:nvSpPr>
        <p:spPr/>
        <p:txBody>
          <a:bodyPr/>
          <a:lstStyle/>
          <a:p>
            <a:r>
              <a:rPr lang="en-US"/>
              <a:t>AI Sweden: GPT-SW3</a:t>
            </a:r>
          </a:p>
        </p:txBody>
      </p:sp>
      <p:sp>
        <p:nvSpPr>
          <p:cNvPr id="4" name="Text Placeholder 3">
            <a:extLst>
              <a:ext uri="{FF2B5EF4-FFF2-40B4-BE49-F238E27FC236}">
                <a16:creationId xmlns:a16="http://schemas.microsoft.com/office/drawing/2014/main" id="{501D35FD-BD3C-B1AE-9A44-7E70251F8D6D}"/>
              </a:ext>
            </a:extLst>
          </p:cNvPr>
          <p:cNvSpPr>
            <a:spLocks noGrp="1"/>
          </p:cNvSpPr>
          <p:nvPr>
            <p:ph type="body" sz="quarter" idx="11"/>
          </p:nvPr>
        </p:nvSpPr>
        <p:spPr/>
        <p:txBody>
          <a:bodyPr/>
          <a:lstStyle/>
          <a:p>
            <a:pPr marL="0" indent="0">
              <a:buNone/>
            </a:pPr>
            <a:r>
              <a:rPr lang="en-GB" i="1" dirty="0"/>
              <a:t>“AI Sweden, together with RISE and WASP WARA Media &amp; Language, are developing a large-scale generative language model for the Nordic languages, and primarily Swedish.”</a:t>
            </a:r>
            <a:br>
              <a:rPr lang="en-GB" i="1" dirty="0"/>
            </a:br>
            <a:r>
              <a:rPr lang="en-GB" i="1" dirty="0">
                <a:hlinkClick r:id="rId3"/>
              </a:rPr>
              <a:t>https://www.ai.se/en/node/81535/gpt-sw3</a:t>
            </a:r>
            <a:r>
              <a:rPr lang="en-GB" i="1" dirty="0"/>
              <a:t> </a:t>
            </a:r>
          </a:p>
          <a:p>
            <a:pPr marL="0" indent="0">
              <a:buNone/>
            </a:pPr>
            <a:endParaRPr lang="en-GB" i="1" dirty="0"/>
          </a:p>
          <a:p>
            <a:pPr marL="0" indent="0">
              <a:buNone/>
            </a:pPr>
            <a:r>
              <a:rPr lang="en-GB" dirty="0"/>
              <a:t>Blog posts on GPT-SW3, it’s training data and pre-release available at </a:t>
            </a:r>
            <a:r>
              <a:rPr lang="en-GB" dirty="0">
                <a:hlinkClick r:id="rId4"/>
              </a:rPr>
              <a:t>https://medium.com/ai-sweden</a:t>
            </a:r>
            <a:endParaRPr lang="en-GB" dirty="0"/>
          </a:p>
          <a:p>
            <a:endParaRPr lang="en-US" dirty="0"/>
          </a:p>
        </p:txBody>
      </p:sp>
    </p:spTree>
    <p:extLst>
      <p:ext uri="{BB962C8B-B14F-4D97-AF65-F5344CB8AC3E}">
        <p14:creationId xmlns:p14="http://schemas.microsoft.com/office/powerpoint/2010/main" val="3251403464"/>
      </p:ext>
    </p:extLst>
  </p:cSld>
  <p:clrMapOvr>
    <a:masterClrMapping/>
  </p:clrMapOvr>
</p:sld>
</file>

<file path=ppt/theme/theme1.xml><?xml version="1.0" encoding="utf-8"?>
<a:theme xmlns:a="http://schemas.openxmlformats.org/drawingml/2006/main" name="Dark">
  <a:themeElements>
    <a:clrScheme name="JU COLORS">
      <a:dk1>
        <a:sysClr val="windowText" lastClr="000000"/>
      </a:dk1>
      <a:lt1>
        <a:sysClr val="window" lastClr="FFFFFF"/>
      </a:lt1>
      <a:dk2>
        <a:srgbClr val="787878"/>
      </a:dk2>
      <a:lt2>
        <a:srgbClr val="E7E6E6"/>
      </a:lt2>
      <a:accent1>
        <a:srgbClr val="961B77"/>
      </a:accent1>
      <a:accent2>
        <a:srgbClr val="003865"/>
      </a:accent2>
      <a:accent3>
        <a:srgbClr val="FFB500"/>
      </a:accent3>
      <a:accent4>
        <a:srgbClr val="55AAA7"/>
      </a:accent4>
      <a:accent5>
        <a:srgbClr val="EBEBDF"/>
      </a:accent5>
      <a:accent6>
        <a:srgbClr val="FFFFFF"/>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v1.potx" id="{FDCD41D2-B42B-4683-8293-CC5EE7D75041}" vid="{86449845-FA37-45F5-BDF9-302ED25A7742}"/>
    </a:ext>
  </a:extLst>
</a:theme>
</file>

<file path=ppt/theme/theme2.xml><?xml version="1.0" encoding="utf-8"?>
<a:theme xmlns:a="http://schemas.openxmlformats.org/drawingml/2006/main" name="Light">
  <a:themeElements>
    <a:clrScheme name="JU Colors">
      <a:dk1>
        <a:sysClr val="windowText" lastClr="000000"/>
      </a:dk1>
      <a:lt1>
        <a:sysClr val="window" lastClr="FFFFFF"/>
      </a:lt1>
      <a:dk2>
        <a:srgbClr val="787878"/>
      </a:dk2>
      <a:lt2>
        <a:srgbClr val="E7E6E6"/>
      </a:lt2>
      <a:accent1>
        <a:srgbClr val="961B77"/>
      </a:accent1>
      <a:accent2>
        <a:srgbClr val="003865"/>
      </a:accent2>
      <a:accent3>
        <a:srgbClr val="FFB500"/>
      </a:accent3>
      <a:accent4>
        <a:srgbClr val="55AAA7"/>
      </a:accent4>
      <a:accent5>
        <a:srgbClr val="EBEBDF"/>
      </a:accent5>
      <a:accent6>
        <a:srgbClr val="FFFFFF"/>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v1.potx" id="{FDCD41D2-B42B-4683-8293-CC5EE7D75041}" vid="{23CBF824-2F9B-4EA9-9FCE-D1DDE7550A52}"/>
    </a:ext>
  </a:extLst>
</a:theme>
</file>

<file path=ppt/theme/theme3.xml><?xml version="1.0" encoding="utf-8"?>
<a:theme xmlns:a="http://schemas.openxmlformats.org/drawingml/2006/main" name="Fancy shite">
  <a:themeElements>
    <a:clrScheme name="JU Colors">
      <a:dk1>
        <a:sysClr val="windowText" lastClr="000000"/>
      </a:dk1>
      <a:lt1>
        <a:sysClr val="window" lastClr="FFFFFF"/>
      </a:lt1>
      <a:dk2>
        <a:srgbClr val="787878"/>
      </a:dk2>
      <a:lt2>
        <a:srgbClr val="E7E6E6"/>
      </a:lt2>
      <a:accent1>
        <a:srgbClr val="961B77"/>
      </a:accent1>
      <a:accent2>
        <a:srgbClr val="003865"/>
      </a:accent2>
      <a:accent3>
        <a:srgbClr val="FFB500"/>
      </a:accent3>
      <a:accent4>
        <a:srgbClr val="55AAA7"/>
      </a:accent4>
      <a:accent5>
        <a:srgbClr val="EBEBDF"/>
      </a:accent5>
      <a:accent6>
        <a:srgbClr val="FFFFFF"/>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v1.potx" id="{FDCD41D2-B42B-4683-8293-CC5EE7D75041}" vid="{238A5F11-B36F-4277-B47E-3344E766FCB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d1c2d1d-6d93-42d4-89fe-73acd64db036">
      <Terms xmlns="http://schemas.microsoft.com/office/infopath/2007/PartnerControls"/>
    </lcf76f155ced4ddcb4097134ff3c332f>
    <TaxCatchAll xmlns="a08391d3-56f1-46b7-81db-0cd92d945ae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35281E42A7C63C4184E2CBBD72B9E391" ma:contentTypeVersion="16" ma:contentTypeDescription="Skapa ett nytt dokument." ma:contentTypeScope="" ma:versionID="500adb1bbea5d038d59a81331231fde3">
  <xsd:schema xmlns:xsd="http://www.w3.org/2001/XMLSchema" xmlns:xs="http://www.w3.org/2001/XMLSchema" xmlns:p="http://schemas.microsoft.com/office/2006/metadata/properties" xmlns:ns2="0d1c2d1d-6d93-42d4-89fe-73acd64db036" xmlns:ns3="a08391d3-56f1-46b7-81db-0cd92d945ae5" targetNamespace="http://schemas.microsoft.com/office/2006/metadata/properties" ma:root="true" ma:fieldsID="ba1a62e3e2f79d811bea7e5b65ab514e" ns2:_="" ns3:_="">
    <xsd:import namespace="0d1c2d1d-6d93-42d4-89fe-73acd64db036"/>
    <xsd:import namespace="a08391d3-56f1-46b7-81db-0cd92d945ae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1c2d1d-6d93-42d4-89fe-73acd64db0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7dd8dd21-c52e-4982-9ace-c90e825206b5"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8391d3-56f1-46b7-81db-0cd92d945ae5"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6628181d-7e27-4966-91a4-35dc8d47435a}" ma:internalName="TaxCatchAll" ma:showField="CatchAllData" ma:web="a08391d3-56f1-46b7-81db-0cd92d945ae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EE5720-6504-4EA3-A098-52114B26F91D}">
  <ds:schemaRefs>
    <ds:schemaRef ds:uri="http://schemas.microsoft.com/office/2006/documentManagement/types"/>
    <ds:schemaRef ds:uri="http://purl.org/dc/dcmitype/"/>
    <ds:schemaRef ds:uri="a08391d3-56f1-46b7-81db-0cd92d945ae5"/>
    <ds:schemaRef ds:uri="http://schemas.openxmlformats.org/package/2006/metadata/core-properties"/>
    <ds:schemaRef ds:uri="http://purl.org/dc/elements/1.1/"/>
    <ds:schemaRef ds:uri="http://schemas.microsoft.com/office/2006/metadata/properties"/>
    <ds:schemaRef ds:uri="0d1c2d1d-6d93-42d4-89fe-73acd64db036"/>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80CC86F9-88F8-4A4A-9887-7D80495D99E5}">
  <ds:schemaRefs>
    <ds:schemaRef ds:uri="0d1c2d1d-6d93-42d4-89fe-73acd64db036"/>
    <ds:schemaRef ds:uri="a08391d3-56f1-46b7-81db-0cd92d945a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DEF689D-5A64-41BA-BCA9-B8DE76DAF9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10083</TotalTime>
  <Words>2434</Words>
  <Application>Microsoft Office PowerPoint</Application>
  <PresentationFormat>Widescreen</PresentationFormat>
  <Paragraphs>275</Paragraphs>
  <Slides>54</Slides>
  <Notes>15</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54</vt:i4>
      </vt:variant>
    </vt:vector>
  </HeadingPairs>
  <TitlesOfParts>
    <vt:vector size="66" baseType="lpstr">
      <vt:lpstr>Arial</vt:lpstr>
      <vt:lpstr>Calibri</vt:lpstr>
      <vt:lpstr>Georgia</vt:lpstr>
      <vt:lpstr>Lucida Grande</vt:lpstr>
      <vt:lpstr>Open Sans</vt:lpstr>
      <vt:lpstr>SF Pro Display</vt:lpstr>
      <vt:lpstr>Sora</vt:lpstr>
      <vt:lpstr>Source Sans Pro</vt:lpstr>
      <vt:lpstr>Times New Roman</vt:lpstr>
      <vt:lpstr>Dark</vt:lpstr>
      <vt:lpstr>Light</vt:lpstr>
      <vt:lpstr>Fancy shite</vt:lpstr>
      <vt:lpstr>AI IN EDUCATION</vt:lpstr>
      <vt:lpstr>Contents</vt:lpstr>
      <vt:lpstr>Introduction</vt:lpstr>
      <vt:lpstr>What is AI?</vt:lpstr>
      <vt:lpstr>PowerPoint Presentation</vt:lpstr>
      <vt:lpstr>What is generative AI?</vt:lpstr>
      <vt:lpstr>GPT</vt:lpstr>
      <vt:lpstr>Examples of Generative AI chatbots</vt:lpstr>
      <vt:lpstr>AI Sweden: GPT-SW3</vt:lpstr>
      <vt:lpstr>Considerations for teachers</vt:lpstr>
      <vt:lpstr>Potential issues/Risks</vt:lpstr>
      <vt:lpstr>Impact on education? Example of the current debate! </vt:lpstr>
      <vt:lpstr>Equity and digital literacy</vt:lpstr>
      <vt:lpstr>PowerPoint Presentation</vt:lpstr>
      <vt:lpstr>Hypotheses from AI in Academia Survey</vt:lpstr>
      <vt:lpstr>Hypotheses from AI in Academia Survey</vt:lpstr>
      <vt:lpstr>Chalmers student survey</vt:lpstr>
      <vt:lpstr>Chalmers student survey</vt:lpstr>
      <vt:lpstr>Ethical guidelines</vt:lpstr>
      <vt:lpstr>Ethical use of AI in education</vt:lpstr>
      <vt:lpstr>Ethical use of AI in education</vt:lpstr>
      <vt:lpstr>Examples of AI for teachers</vt:lpstr>
      <vt:lpstr>Private use only</vt:lpstr>
      <vt:lpstr>Auto-GPT</vt:lpstr>
      <vt:lpstr>PowerPoint Presentation</vt:lpstr>
      <vt:lpstr>Parrot AI</vt:lpstr>
      <vt:lpstr>PowerPoint Presentation</vt:lpstr>
      <vt:lpstr>Taskade</vt:lpstr>
      <vt:lpstr>Phind</vt:lpstr>
      <vt:lpstr>PowerPoint Presentation</vt:lpstr>
      <vt:lpstr>PDFGPT</vt:lpstr>
      <vt:lpstr>PowerPoint Presentation</vt:lpstr>
      <vt:lpstr>Slides AI</vt:lpstr>
      <vt:lpstr>Quillbot</vt:lpstr>
      <vt:lpstr>PowerPoint Presentation</vt:lpstr>
      <vt:lpstr>Semantic Scholar</vt:lpstr>
      <vt:lpstr>Consensus</vt:lpstr>
      <vt:lpstr>PowerPoint Presentation</vt:lpstr>
      <vt:lpstr>Elicit</vt:lpstr>
      <vt:lpstr>PowerPoint Presentation</vt:lpstr>
      <vt:lpstr>Example Tools summary</vt:lpstr>
      <vt:lpstr>AI in more familiar tools?</vt:lpstr>
      <vt:lpstr>Discuss</vt:lpstr>
      <vt:lpstr>Examination</vt:lpstr>
      <vt:lpstr>Status of the take-home exam</vt:lpstr>
      <vt:lpstr>“I’m a student. You have no idea how much we’re using ChatGPT”</vt:lpstr>
      <vt:lpstr>Upper secondary school</vt:lpstr>
      <vt:lpstr>Take-home exam: Fortifying against cheating</vt:lpstr>
      <vt:lpstr>PowerPoint Presentation</vt:lpstr>
      <vt:lpstr>PowerPoint Presentation</vt:lpstr>
      <vt:lpstr>Alternative examination forms</vt:lpstr>
      <vt:lpstr>Discuss: Example take-home assignment</vt:lpstr>
      <vt:lpstr>PowerPoint Presentation</vt:lpstr>
      <vt:lpstr>PowerPoint Presentation</vt:lpstr>
    </vt:vector>
  </TitlesOfParts>
  <Company>Jönköping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Supervision on Third-cycle Level – a Social Practice</dc:title>
  <dc:creator>Elisabet Sandblom</dc:creator>
  <cp:lastModifiedBy>Martin Larsson</cp:lastModifiedBy>
  <cp:revision>2</cp:revision>
  <cp:lastPrinted>2023-05-16T15:33:33Z</cp:lastPrinted>
  <dcterms:created xsi:type="dcterms:W3CDTF">2022-11-15T16:48:21Z</dcterms:created>
  <dcterms:modified xsi:type="dcterms:W3CDTF">2023-07-24T11:12:16Z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0x01010035281E42A7C63C4184E2CBBD72B9E391</vt:lpwstr>
  </property>
  <property fmtid="{D5CDD505-2E9C-101B-9397-08002B2CF9AE}" pid="3" name="MediaServiceImageTags">
    <vt:lpwstr/>
  </property>
</Properties>
</file>